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260" r:id="rId5"/>
    <p:sldId id="264" r:id="rId6"/>
    <p:sldId id="273" r:id="rId7"/>
    <p:sldId id="294" r:id="rId8"/>
    <p:sldId id="269" r:id="rId9"/>
    <p:sldId id="262" r:id="rId10"/>
    <p:sldId id="263" r:id="rId11"/>
    <p:sldId id="267" r:id="rId12"/>
    <p:sldId id="319" r:id="rId13"/>
    <p:sldId id="261" r:id="rId14"/>
    <p:sldId id="313" r:id="rId15"/>
    <p:sldId id="274" r:id="rId16"/>
    <p:sldId id="314" r:id="rId17"/>
    <p:sldId id="295" r:id="rId18"/>
    <p:sldId id="257" r:id="rId19"/>
    <p:sldId id="318" r:id="rId20"/>
    <p:sldId id="299" r:id="rId21"/>
    <p:sldId id="27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ontserrat" pitchFamily="2" charset="77"/>
      <p:regular r:id="rId28"/>
      <p:bold r:id="rId29"/>
      <p:italic r:id="rId30"/>
      <p:boldItalic r:id="rId31"/>
    </p:embeddedFont>
    <p:embeddedFont>
      <p:font typeface="Montserrat ExtraBold" pitchFamily="2" charset="77"/>
      <p:bold r:id="rId32"/>
      <p:italic r:id="rId33"/>
      <p:boldItalic r:id="rId34"/>
    </p:embeddedFon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italic r:id="rId40"/>
    </p:embeddedFont>
  </p:embeddedFontLst>
  <p:custDataLst>
    <p:tags r:id="rId41"/>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638"/>
    <a:srgbClr val="333638"/>
    <a:srgbClr val="FEED00"/>
    <a:srgbClr val="FFEC00"/>
    <a:srgbClr val="FFEB00"/>
    <a:srgbClr val="ED1B2E"/>
    <a:srgbClr val="EE1B2E"/>
    <a:srgbClr val="FEEB00"/>
    <a:srgbClr val="343637"/>
    <a:srgbClr val="DC2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9" autoAdjust="0"/>
    <p:restoredTop sz="94694"/>
  </p:normalViewPr>
  <p:slideViewPr>
    <p:cSldViewPr snapToGrid="0" snapToObjects="1" showGuides="1">
      <p:cViewPr varScale="1">
        <p:scale>
          <a:sx n="111" d="100"/>
          <a:sy n="111" d="100"/>
        </p:scale>
        <p:origin x="624"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Montserrat"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Montserrat" pitchFamily="2" charset="77"/>
              </a:defRPr>
            </a:lvl1pPr>
          </a:lstStyle>
          <a:p>
            <a:fld id="{9B0FAE0F-2484-A243-88B0-A46F058B2B14}" type="datetimeFigureOut">
              <a:rPr lang="en-US" smtClean="0"/>
              <a:pPr/>
              <a:t>3/24/20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Montserra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Montserrat" pitchFamily="2" charset="77"/>
              </a:defRPr>
            </a:lvl1pPr>
          </a:lstStyle>
          <a:p>
            <a:fld id="{B28F6417-E8AF-1742-BAF1-7C1F757C9E47}" type="slidenum">
              <a:rPr lang="en-US" smtClean="0"/>
              <a:pPr/>
              <a:t>‹#›</a:t>
            </a:fld>
            <a:endParaRPr lang="en-US" dirty="0"/>
          </a:p>
        </p:txBody>
      </p:sp>
    </p:spTree>
    <p:extLst>
      <p:ext uri="{BB962C8B-B14F-4D97-AF65-F5344CB8AC3E}">
        <p14:creationId xmlns:p14="http://schemas.microsoft.com/office/powerpoint/2010/main" val="2300957442"/>
      </p:ext>
    </p:extLst>
  </p:cSld>
  <p:clrMap bg1="lt1" tx1="dk1" bg2="lt2" tx2="dk2" accent1="accent1" accent2="accent2" accent3="accent3" accent4="accent4" accent5="accent5" accent6="accent6" hlink="hlink" folHlink="folHlink"/>
  <p:notesStyle>
    <a:lvl1pPr marL="0" algn="l" defTabSz="914377" rtl="0" eaLnBrk="1" latinLnBrk="0" hangingPunct="1">
      <a:defRPr sz="1200" b="1" i="0" kern="1200">
        <a:solidFill>
          <a:schemeClr val="tx1"/>
        </a:solidFill>
        <a:latin typeface="Montserrat" pitchFamily="2" charset="77"/>
        <a:ea typeface="+mn-ea"/>
        <a:cs typeface="+mn-cs"/>
      </a:defRPr>
    </a:lvl1pPr>
    <a:lvl2pPr marL="457189" algn="l" defTabSz="914377" rtl="0" eaLnBrk="1" latinLnBrk="0" hangingPunct="1">
      <a:defRPr sz="1200" b="1" i="0" kern="1200">
        <a:solidFill>
          <a:schemeClr val="tx1"/>
        </a:solidFill>
        <a:latin typeface="Montserrat" pitchFamily="2" charset="77"/>
        <a:ea typeface="+mn-ea"/>
        <a:cs typeface="+mn-cs"/>
      </a:defRPr>
    </a:lvl2pPr>
    <a:lvl3pPr marL="914377" algn="l" defTabSz="914377" rtl="0" eaLnBrk="1" latinLnBrk="0" hangingPunct="1">
      <a:defRPr sz="1200" b="1" i="0" kern="1200">
        <a:solidFill>
          <a:schemeClr val="tx1"/>
        </a:solidFill>
        <a:latin typeface="Montserrat" pitchFamily="2" charset="77"/>
        <a:ea typeface="+mn-ea"/>
        <a:cs typeface="+mn-cs"/>
      </a:defRPr>
    </a:lvl3pPr>
    <a:lvl4pPr marL="1371566" algn="l" defTabSz="914377" rtl="0" eaLnBrk="1" latinLnBrk="0" hangingPunct="1">
      <a:defRPr sz="1200" b="1" i="0" kern="1200">
        <a:solidFill>
          <a:schemeClr val="tx1"/>
        </a:solidFill>
        <a:latin typeface="Montserrat" pitchFamily="2" charset="77"/>
        <a:ea typeface="+mn-ea"/>
        <a:cs typeface="+mn-cs"/>
      </a:defRPr>
    </a:lvl4pPr>
    <a:lvl5pPr marL="1828754" algn="l" defTabSz="914377" rtl="0" eaLnBrk="1" latinLnBrk="0" hangingPunct="1">
      <a:defRPr sz="1200" b="1" i="0" kern="1200">
        <a:solidFill>
          <a:schemeClr val="tx1"/>
        </a:solidFill>
        <a:latin typeface="Montserrat" pitchFamily="2" charset="77"/>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1a">
    <p:bg>
      <p:bgPr>
        <a:solidFill>
          <a:srgbClr val="FFEC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6EBD57-7606-EB40-99D1-D3DE11ABC026}"/>
              </a:ext>
            </a:extLst>
          </p:cNvPr>
          <p:cNvSpPr/>
          <p:nvPr userDrawn="1"/>
        </p:nvSpPr>
        <p:spPr>
          <a:xfrm>
            <a:off x="1044315" y="1101779"/>
            <a:ext cx="10103371" cy="3620124"/>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2" name="Title 1">
            <a:extLst>
              <a:ext uri="{FF2B5EF4-FFF2-40B4-BE49-F238E27FC236}">
                <a16:creationId xmlns:a16="http://schemas.microsoft.com/office/drawing/2014/main" id="{C36DEF75-8434-124B-BD4E-D89E0505286D}"/>
              </a:ext>
            </a:extLst>
          </p:cNvPr>
          <p:cNvSpPr>
            <a:spLocks noGrp="1"/>
          </p:cNvSpPr>
          <p:nvPr>
            <p:ph type="ctrTitle" hasCustomPrompt="1"/>
          </p:nvPr>
        </p:nvSpPr>
        <p:spPr>
          <a:xfrm>
            <a:off x="1524000" y="2357239"/>
            <a:ext cx="9144000" cy="940900"/>
          </a:xfrm>
        </p:spPr>
        <p:txBody>
          <a:bodyPr wrap="square" anchor="t" anchorCtr="0">
            <a:spAutoFit/>
          </a:bodyPr>
          <a:lstStyle>
            <a:lvl1pPr algn="ctr">
              <a:lnSpc>
                <a:spcPts val="6620"/>
              </a:lnSpc>
              <a:defRPr sz="6600" b="1" i="0">
                <a:solidFill>
                  <a:srgbClr val="FEED00"/>
                </a:solidFill>
                <a:latin typeface="Montserrat ExtraBold" pitchFamily="2" charset="77"/>
              </a:defRPr>
            </a:lvl1pPr>
          </a:lstStyle>
          <a:p>
            <a:r>
              <a:rPr lang="en-US" dirty="0"/>
              <a:t>title</a:t>
            </a:r>
          </a:p>
        </p:txBody>
      </p:sp>
      <p:sp>
        <p:nvSpPr>
          <p:cNvPr id="13" name="Subtitle 2">
            <a:extLst>
              <a:ext uri="{FF2B5EF4-FFF2-40B4-BE49-F238E27FC236}">
                <a16:creationId xmlns:a16="http://schemas.microsoft.com/office/drawing/2014/main" id="{032D21AA-64F9-6544-A241-286354AD8C82}"/>
              </a:ext>
            </a:extLst>
          </p:cNvPr>
          <p:cNvSpPr>
            <a:spLocks noGrp="1"/>
          </p:cNvSpPr>
          <p:nvPr>
            <p:ph type="subTitle" idx="1"/>
          </p:nvPr>
        </p:nvSpPr>
        <p:spPr>
          <a:xfrm>
            <a:off x="1524000" y="3234449"/>
            <a:ext cx="9144000" cy="482183"/>
          </a:xfrm>
          <a:prstGeom prst="rect">
            <a:avLst/>
          </a:prstGeom>
        </p:spPr>
        <p:txBody>
          <a:bodyPr anchor="t" anchorCtr="0">
            <a:spAutoFit/>
          </a:bodyPr>
          <a:lstStyle>
            <a:lvl1pPr marL="0" indent="0" algn="ctr">
              <a:lnSpc>
                <a:spcPts val="2860"/>
              </a:lnSpc>
              <a:spcAft>
                <a:spcPts val="0"/>
              </a:spcAft>
              <a:buNone/>
              <a:defRPr sz="2800" b="1" i="0" cap="all" baseline="0">
                <a:solidFill>
                  <a:schemeClr val="bg1"/>
                </a:solidFill>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20F804C9-E91B-1F46-A5AD-18770DB6DB17}"/>
              </a:ext>
            </a:extLst>
          </p:cNvPr>
          <p:cNvPicPr>
            <a:picLocks noChangeAspect="1"/>
          </p:cNvPicPr>
          <p:nvPr userDrawn="1"/>
        </p:nvPicPr>
        <p:blipFill>
          <a:blip r:embed="rId2"/>
          <a:stretch>
            <a:fillRect/>
          </a:stretch>
        </p:blipFill>
        <p:spPr>
          <a:xfrm>
            <a:off x="3927943" y="5147856"/>
            <a:ext cx="4336114" cy="896858"/>
          </a:xfrm>
          <a:prstGeom prst="rect">
            <a:avLst/>
          </a:prstGeom>
        </p:spPr>
      </p:pic>
    </p:spTree>
    <p:extLst>
      <p:ext uri="{BB962C8B-B14F-4D97-AF65-F5344CB8AC3E}">
        <p14:creationId xmlns:p14="http://schemas.microsoft.com/office/powerpoint/2010/main" val="2739260141"/>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solidFill>
                <a:srgbClr val="343638"/>
              </a:solidFill>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561664" y="1"/>
            <a:ext cx="10515600" cy="895104"/>
          </a:xfrm>
        </p:spPr>
        <p:txBody>
          <a:bodyPr lIns="90000" tIns="46800" rIns="90000" bIns="46800">
            <a:normAutofit/>
          </a:bodyPr>
          <a:lstStyle>
            <a:lvl1pPr>
              <a:defRPr sz="1000" cap="all" baseline="0">
                <a:solidFill>
                  <a:srgbClr val="FFEC00"/>
                </a:solidFill>
              </a:defRPr>
            </a:lvl1pPr>
          </a:lstStyle>
          <a:p>
            <a:r>
              <a:rPr lang="en-US"/>
              <a:t>Click to edit Master title style</a:t>
            </a:r>
            <a:endParaRPr lang="en-US" dirty="0"/>
          </a:p>
        </p:txBody>
      </p:sp>
      <p:sp>
        <p:nvSpPr>
          <p:cNvPr id="9" name="Footer Placeholder 1">
            <a:extLst>
              <a:ext uri="{FF2B5EF4-FFF2-40B4-BE49-F238E27FC236}">
                <a16:creationId xmlns:a16="http://schemas.microsoft.com/office/drawing/2014/main" id="{3AE6A867-174C-5E4A-8965-1E4A013AB972}"/>
              </a:ext>
            </a:extLst>
          </p:cNvPr>
          <p:cNvSpPr>
            <a:spLocks noGrp="1"/>
          </p:cNvSpPr>
          <p:nvPr>
            <p:ph type="ftr" sz="quarter" idx="12"/>
          </p:nvPr>
        </p:nvSpPr>
        <p:spPr>
          <a:xfrm>
            <a:off x="561664" y="6254750"/>
            <a:ext cx="4114800" cy="365125"/>
          </a:xfrm>
        </p:spPr>
        <p:txBody>
          <a:bodyPr/>
          <a:lstStyle/>
          <a:p>
            <a:r>
              <a:rPr lang="en-US"/>
              <a:t>NAME PRESENTATION  </a:t>
            </a:r>
            <a:r>
              <a:rPr lang="en-US" b="0"/>
              <a:t>2019</a:t>
            </a:r>
            <a:endParaRPr lang="en-US" b="0" dirty="0"/>
          </a:p>
        </p:txBody>
      </p:sp>
      <p:sp>
        <p:nvSpPr>
          <p:cNvPr id="8" name="Picture Placeholder 15">
            <a:extLst>
              <a:ext uri="{FF2B5EF4-FFF2-40B4-BE49-F238E27FC236}">
                <a16:creationId xmlns:a16="http://schemas.microsoft.com/office/drawing/2014/main" id="{4E674339-EC84-F646-877A-EDD9D43C1713}"/>
              </a:ext>
            </a:extLst>
          </p:cNvPr>
          <p:cNvSpPr>
            <a:spLocks noGrp="1"/>
          </p:cNvSpPr>
          <p:nvPr>
            <p:ph type="pic" sz="quarter" idx="10"/>
          </p:nvPr>
        </p:nvSpPr>
        <p:spPr>
          <a:xfrm>
            <a:off x="669614" y="1654631"/>
            <a:ext cx="4324351" cy="3868439"/>
          </a:xfrm>
          <a:prstGeom prst="rect">
            <a:avLst/>
          </a:prstGeom>
        </p:spPr>
        <p:txBody>
          <a:bodyPr/>
          <a:lstStyle>
            <a:lvl1pPr>
              <a:defRPr>
                <a:solidFill>
                  <a:srgbClr val="343638"/>
                </a:solidFill>
              </a:defRPr>
            </a:lvl1pPr>
          </a:lstStyle>
          <a:p>
            <a:r>
              <a:rPr lang="en-US"/>
              <a:t>Click icon to add picture</a:t>
            </a:r>
            <a:endParaRPr lang="en-US" dirty="0"/>
          </a:p>
        </p:txBody>
      </p:sp>
      <p:sp>
        <p:nvSpPr>
          <p:cNvPr id="10" name="Text Placeholder 2">
            <a:extLst>
              <a:ext uri="{FF2B5EF4-FFF2-40B4-BE49-F238E27FC236}">
                <a16:creationId xmlns:a16="http://schemas.microsoft.com/office/drawing/2014/main" id="{8CE19EF3-F776-A542-836A-D43991213AE7}"/>
              </a:ext>
            </a:extLst>
          </p:cNvPr>
          <p:cNvSpPr>
            <a:spLocks noGrp="1"/>
          </p:cNvSpPr>
          <p:nvPr>
            <p:ph type="body" sz="quarter" idx="11"/>
          </p:nvPr>
        </p:nvSpPr>
        <p:spPr>
          <a:xfrm>
            <a:off x="5224118" y="1654629"/>
            <a:ext cx="6127735" cy="3875314"/>
          </a:xfrm>
        </p:spPr>
        <p:txBody>
          <a:bodyPr/>
          <a:lstStyle>
            <a:lvl1pPr>
              <a:defRPr sz="2000">
                <a:solidFill>
                  <a:srgbClr val="343638"/>
                </a:solidFill>
              </a:defRPr>
            </a:lvl1pPr>
            <a:lvl2pPr>
              <a:lnSpc>
                <a:spcPct val="100000"/>
              </a:lnSpc>
              <a:spcBef>
                <a:spcPts val="0"/>
              </a:spcBef>
              <a:spcAft>
                <a:spcPts val="600"/>
              </a:spcAf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60363" indent="-1809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533400" indent="-1301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714375" indent="-1809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18237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0" y="2"/>
            <a:ext cx="5263979" cy="6857999"/>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2" name="Footer Placeholder 1">
            <a:extLst>
              <a:ext uri="{FF2B5EF4-FFF2-40B4-BE49-F238E27FC236}">
                <a16:creationId xmlns:a16="http://schemas.microsoft.com/office/drawing/2014/main" id="{936CE224-39CE-9846-A7A5-3EAC326BA45C}"/>
              </a:ext>
            </a:extLst>
          </p:cNvPr>
          <p:cNvSpPr>
            <a:spLocks noGrp="1"/>
          </p:cNvSpPr>
          <p:nvPr>
            <p:ph type="ftr" sz="quarter" idx="12"/>
          </p:nvPr>
        </p:nvSpPr>
        <p:spPr/>
        <p:txBody>
          <a:bodyPr/>
          <a:lstStyle/>
          <a:p>
            <a:r>
              <a:rPr lang="en-US"/>
              <a:t>NAME PRESENTATION  </a:t>
            </a:r>
            <a:r>
              <a:rPr lang="en-US" b="0"/>
              <a:t>2019</a:t>
            </a:r>
            <a:endParaRPr lang="en-US" b="0" dirty="0"/>
          </a:p>
        </p:txBody>
      </p:sp>
      <p:sp>
        <p:nvSpPr>
          <p:cNvPr id="4" name="Text Placeholder 3">
            <a:extLst>
              <a:ext uri="{FF2B5EF4-FFF2-40B4-BE49-F238E27FC236}">
                <a16:creationId xmlns:a16="http://schemas.microsoft.com/office/drawing/2014/main" id="{088B0EFA-3F34-0E4E-876D-DD157F392899}"/>
              </a:ext>
            </a:extLst>
          </p:cNvPr>
          <p:cNvSpPr>
            <a:spLocks noGrp="1"/>
          </p:cNvSpPr>
          <p:nvPr>
            <p:ph type="body" sz="quarter" idx="13"/>
          </p:nvPr>
        </p:nvSpPr>
        <p:spPr>
          <a:xfrm>
            <a:off x="6096000" y="2097088"/>
            <a:ext cx="4746171" cy="2351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92B58B2-F493-734C-8C62-6F498C948669}"/>
              </a:ext>
            </a:extLst>
          </p:cNvPr>
          <p:cNvSpPr>
            <a:spLocks noGrp="1"/>
          </p:cNvSpPr>
          <p:nvPr>
            <p:ph idx="1" hasCustomPrompt="1"/>
          </p:nvPr>
        </p:nvSpPr>
        <p:spPr>
          <a:xfrm>
            <a:off x="546808" y="2029073"/>
            <a:ext cx="3945117" cy="1202510"/>
          </a:xfrm>
          <a:prstGeom prst="rect">
            <a:avLst/>
          </a:prstGeom>
        </p:spPr>
        <p:txBody>
          <a:bodyPr lIns="90000" tIns="46800" rIns="90000" bIns="46800">
            <a:spAutoFit/>
          </a:bodyPr>
          <a:lstStyle>
            <a:lvl1pPr marL="0" indent="0">
              <a:lnSpc>
                <a:spcPct val="100000"/>
              </a:lnSpc>
              <a:spcBef>
                <a:spcPts val="0"/>
              </a:spcBef>
              <a:spcAft>
                <a:spcPts val="3600"/>
              </a:spcAft>
              <a:buFontTx/>
              <a:buNone/>
              <a:defRPr sz="3600" b="1" i="0" cap="all" baseline="0">
                <a:solidFill>
                  <a:srgbClr val="343638"/>
                </a:solidFill>
                <a:latin typeface="Montserrat" pitchFamily="2" charset="77"/>
              </a:defRPr>
            </a:lvl1pPr>
            <a:lvl2pPr marL="0" indent="0">
              <a:buFontTx/>
              <a:buNone/>
              <a:defRPr sz="180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914377" indent="0">
              <a:buFontTx/>
              <a:buNone/>
              <a:defRPr sz="1800"/>
            </a:lvl3pPr>
            <a:lvl4pPr marL="1371566" indent="0">
              <a:buFontTx/>
              <a:buNone/>
              <a:defRPr sz="1800"/>
            </a:lvl4pPr>
            <a:lvl5pPr marL="1828754" indent="0">
              <a:buFontTx/>
              <a:buNone/>
              <a:defRPr sz="1800"/>
            </a:lvl5pPr>
          </a:lstStyle>
          <a:p>
            <a:pPr lvl="0"/>
            <a:r>
              <a:rPr lang="en-US" dirty="0"/>
              <a:t>Edit Master text styles</a:t>
            </a:r>
          </a:p>
        </p:txBody>
      </p:sp>
    </p:spTree>
    <p:extLst>
      <p:ext uri="{BB962C8B-B14F-4D97-AF65-F5344CB8AC3E}">
        <p14:creationId xmlns:p14="http://schemas.microsoft.com/office/powerpoint/2010/main" val="2967520455"/>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0" y="2"/>
            <a:ext cx="5263979" cy="6857999"/>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3" name="Content Placeholder 2">
            <a:extLst>
              <a:ext uri="{FF2B5EF4-FFF2-40B4-BE49-F238E27FC236}">
                <a16:creationId xmlns:a16="http://schemas.microsoft.com/office/drawing/2014/main" id="{163AB221-17EE-C74B-8B24-B146A7C5C14D}"/>
              </a:ext>
            </a:extLst>
          </p:cNvPr>
          <p:cNvSpPr>
            <a:spLocks noGrp="1"/>
          </p:cNvSpPr>
          <p:nvPr>
            <p:ph idx="1" hasCustomPrompt="1"/>
          </p:nvPr>
        </p:nvSpPr>
        <p:spPr>
          <a:xfrm>
            <a:off x="563900" y="2021816"/>
            <a:ext cx="3945117" cy="1202510"/>
          </a:xfrm>
          <a:prstGeom prst="rect">
            <a:avLst/>
          </a:prstGeom>
        </p:spPr>
        <p:txBody>
          <a:bodyPr lIns="90000" tIns="46800" rIns="90000" bIns="46800">
            <a:spAutoFit/>
          </a:bodyPr>
          <a:lstStyle>
            <a:lvl1pPr marL="0" indent="0">
              <a:lnSpc>
                <a:spcPct val="100000"/>
              </a:lnSpc>
              <a:spcBef>
                <a:spcPts val="0"/>
              </a:spcBef>
              <a:spcAft>
                <a:spcPts val="3600"/>
              </a:spcAft>
              <a:buFontTx/>
              <a:buNone/>
              <a:defRPr sz="3600" b="1" i="0" cap="all" baseline="0">
                <a:solidFill>
                  <a:srgbClr val="FFEC00"/>
                </a:solidFill>
                <a:latin typeface="Montserrat" pitchFamily="2" charset="77"/>
              </a:defRPr>
            </a:lvl1pPr>
            <a:lvl2pPr marL="0" indent="0">
              <a:buFontTx/>
              <a:buNone/>
              <a:defRPr sz="180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914377" indent="0">
              <a:buFontTx/>
              <a:buNone/>
              <a:defRPr sz="1800"/>
            </a:lvl3pPr>
            <a:lvl4pPr marL="1371566" indent="0">
              <a:buFontTx/>
              <a:buNone/>
              <a:defRPr sz="1800"/>
            </a:lvl4pPr>
            <a:lvl5pPr marL="1828754" indent="0">
              <a:buFontTx/>
              <a:buNone/>
              <a:defRPr sz="1800"/>
            </a:lvl5pPr>
          </a:lstStyle>
          <a:p>
            <a:pPr lvl="0"/>
            <a:r>
              <a:rPr lang="en-US" dirty="0"/>
              <a:t>Edit Master text styles</a:t>
            </a:r>
          </a:p>
        </p:txBody>
      </p:sp>
      <p:sp>
        <p:nvSpPr>
          <p:cNvPr id="2" name="Footer Placeholder 1">
            <a:extLst>
              <a:ext uri="{FF2B5EF4-FFF2-40B4-BE49-F238E27FC236}">
                <a16:creationId xmlns:a16="http://schemas.microsoft.com/office/drawing/2014/main" id="{B610A22A-ECF2-364B-B021-ADB2967181F0}"/>
              </a:ext>
            </a:extLst>
          </p:cNvPr>
          <p:cNvSpPr>
            <a:spLocks noGrp="1"/>
          </p:cNvSpPr>
          <p:nvPr>
            <p:ph type="ftr" sz="quarter" idx="12"/>
          </p:nvPr>
        </p:nvSpPr>
        <p:spPr/>
        <p:txBody>
          <a:bodyPr/>
          <a:lstStyle>
            <a:lvl1pPr>
              <a:defRPr>
                <a:solidFill>
                  <a:schemeClr val="bg1"/>
                </a:solidFill>
              </a:defRPr>
            </a:lvl1pPr>
          </a:lstStyle>
          <a:p>
            <a:r>
              <a:rPr lang="en-US" dirty="0"/>
              <a:t>NAME PRESENTATION  </a:t>
            </a:r>
            <a:r>
              <a:rPr lang="en-US" b="0" dirty="0"/>
              <a:t>2019</a:t>
            </a:r>
          </a:p>
        </p:txBody>
      </p:sp>
      <p:sp>
        <p:nvSpPr>
          <p:cNvPr id="10" name="Text Placeholder 3">
            <a:extLst>
              <a:ext uri="{FF2B5EF4-FFF2-40B4-BE49-F238E27FC236}">
                <a16:creationId xmlns:a16="http://schemas.microsoft.com/office/drawing/2014/main" id="{E624F9F2-CB6F-4E4F-99CE-7B33142B686C}"/>
              </a:ext>
            </a:extLst>
          </p:cNvPr>
          <p:cNvSpPr>
            <a:spLocks noGrp="1"/>
          </p:cNvSpPr>
          <p:nvPr>
            <p:ph type="body" sz="quarter" idx="13"/>
          </p:nvPr>
        </p:nvSpPr>
        <p:spPr>
          <a:xfrm>
            <a:off x="6096000" y="2097088"/>
            <a:ext cx="4746171" cy="2351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2405525"/>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_1">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553118" y="1"/>
            <a:ext cx="11576827" cy="895104"/>
          </a:xfrm>
        </p:spPr>
        <p:txBody>
          <a:bodyPr lIns="90000" tIns="46800" rIns="90000" bIns="46800">
            <a:normAutofit/>
          </a:bodyPr>
          <a:lstStyle>
            <a:lvl1pPr>
              <a:defRPr sz="1000" cap="all" baseline="0">
                <a:solidFill>
                  <a:srgbClr val="4B4F53"/>
                </a:solidFill>
              </a:defRPr>
            </a:lvl1p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0A9FB6F5-0E88-4E4D-82FA-136C78BD1365}"/>
              </a:ext>
            </a:extLst>
          </p:cNvPr>
          <p:cNvSpPr>
            <a:spLocks noGrp="1"/>
          </p:cNvSpPr>
          <p:nvPr>
            <p:ph type="tbl" sz="quarter" idx="10"/>
          </p:nvPr>
        </p:nvSpPr>
        <p:spPr>
          <a:xfrm>
            <a:off x="658813" y="1566276"/>
            <a:ext cx="10827836" cy="4137103"/>
          </a:xfrm>
        </p:spPr>
        <p:txBody>
          <a:bodyPr/>
          <a:lstStyle>
            <a:lvl1pPr>
              <a:defRPr>
                <a:solidFill>
                  <a:srgbClr val="343638"/>
                </a:solidFill>
              </a:defRPr>
            </a:lvl1pPr>
          </a:lstStyle>
          <a:p>
            <a:r>
              <a:rPr lang="en-US"/>
              <a:t>Click icon to add table</a:t>
            </a:r>
            <a:endParaRPr lang="en-US" dirty="0"/>
          </a:p>
        </p:txBody>
      </p:sp>
      <p:sp>
        <p:nvSpPr>
          <p:cNvPr id="6" name="Footer Placeholder 1">
            <a:extLst>
              <a:ext uri="{FF2B5EF4-FFF2-40B4-BE49-F238E27FC236}">
                <a16:creationId xmlns:a16="http://schemas.microsoft.com/office/drawing/2014/main" id="{78DF5F73-77AF-8C4F-AA29-914EE7C4921B}"/>
              </a:ext>
            </a:extLst>
          </p:cNvPr>
          <p:cNvSpPr>
            <a:spLocks noGrp="1"/>
          </p:cNvSpPr>
          <p:nvPr>
            <p:ph type="ftr" sz="quarter" idx="12"/>
          </p:nvPr>
        </p:nvSpPr>
        <p:spPr>
          <a:xfrm>
            <a:off x="553118" y="6254750"/>
            <a:ext cx="4114800" cy="365125"/>
          </a:xfrm>
        </p:spPr>
        <p:txBody>
          <a:bodyPr/>
          <a:lstStyle/>
          <a:p>
            <a:r>
              <a:rPr lang="en-US"/>
              <a:t>NAME PRESENTATION  </a:t>
            </a:r>
            <a:r>
              <a:rPr lang="en-US" b="0"/>
              <a:t>2019</a:t>
            </a:r>
            <a:endParaRPr lang="en-US" b="0" dirty="0"/>
          </a:p>
        </p:txBody>
      </p:sp>
    </p:spTree>
    <p:extLst>
      <p:ext uri="{BB962C8B-B14F-4D97-AF65-F5344CB8AC3E}">
        <p14:creationId xmlns:p14="http://schemas.microsoft.com/office/powerpoint/2010/main" val="7261690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_2">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589535" y="1"/>
            <a:ext cx="11576827" cy="895104"/>
          </a:xfrm>
        </p:spPr>
        <p:txBody>
          <a:bodyPr lIns="90000" tIns="46800" rIns="90000" bIns="46800">
            <a:normAutofit/>
          </a:bodyPr>
          <a:lstStyle>
            <a:lvl1pPr>
              <a:defRPr sz="1000" cap="all" baseline="0">
                <a:solidFill>
                  <a:srgbClr val="FFEC00"/>
                </a:solidFill>
              </a:defRPr>
            </a:lvl1pPr>
          </a:lstStyle>
          <a:p>
            <a:r>
              <a:rPr lang="en-US"/>
              <a:t>Click to edit Master title style</a:t>
            </a:r>
            <a:endParaRPr lang="en-US" dirty="0"/>
          </a:p>
        </p:txBody>
      </p:sp>
      <p:sp>
        <p:nvSpPr>
          <p:cNvPr id="6" name="Footer Placeholder 1">
            <a:extLst>
              <a:ext uri="{FF2B5EF4-FFF2-40B4-BE49-F238E27FC236}">
                <a16:creationId xmlns:a16="http://schemas.microsoft.com/office/drawing/2014/main" id="{6598214C-F0D4-8D49-A70B-AEC51FFCA2C5}"/>
              </a:ext>
            </a:extLst>
          </p:cNvPr>
          <p:cNvSpPr>
            <a:spLocks noGrp="1"/>
          </p:cNvSpPr>
          <p:nvPr>
            <p:ph type="ftr" sz="quarter" idx="12"/>
          </p:nvPr>
        </p:nvSpPr>
        <p:spPr>
          <a:xfrm>
            <a:off x="589535" y="6254750"/>
            <a:ext cx="4114800" cy="365125"/>
          </a:xfrm>
        </p:spPr>
        <p:txBody>
          <a:bodyPr/>
          <a:lstStyle/>
          <a:p>
            <a:r>
              <a:rPr lang="en-US" dirty="0"/>
              <a:t>NAME PRESENTATION  </a:t>
            </a:r>
            <a:r>
              <a:rPr lang="en-US" b="0" dirty="0"/>
              <a:t>2019</a:t>
            </a:r>
          </a:p>
        </p:txBody>
      </p:sp>
      <p:sp>
        <p:nvSpPr>
          <p:cNvPr id="8" name="Table Placeholder 3">
            <a:extLst>
              <a:ext uri="{FF2B5EF4-FFF2-40B4-BE49-F238E27FC236}">
                <a16:creationId xmlns:a16="http://schemas.microsoft.com/office/drawing/2014/main" id="{1D6867A2-CF97-FF47-9320-A1F4F8DCFF12}"/>
              </a:ext>
            </a:extLst>
          </p:cNvPr>
          <p:cNvSpPr>
            <a:spLocks noGrp="1"/>
          </p:cNvSpPr>
          <p:nvPr>
            <p:ph type="tbl" sz="quarter" idx="10"/>
          </p:nvPr>
        </p:nvSpPr>
        <p:spPr>
          <a:xfrm>
            <a:off x="658813" y="1566276"/>
            <a:ext cx="10827836" cy="4137103"/>
          </a:xfrm>
        </p:spPr>
        <p:txBody>
          <a:bodyPr/>
          <a:lstStyle>
            <a:lvl1pPr>
              <a:defRPr>
                <a:solidFill>
                  <a:srgbClr val="343638"/>
                </a:solidFill>
              </a:defRPr>
            </a:lvl1pPr>
          </a:lstStyle>
          <a:p>
            <a:r>
              <a:rPr lang="en-US"/>
              <a:t>Click icon to add table</a:t>
            </a:r>
            <a:endParaRPr lang="en-US" dirty="0"/>
          </a:p>
        </p:txBody>
      </p:sp>
    </p:spTree>
    <p:extLst>
      <p:ext uri="{BB962C8B-B14F-4D97-AF65-F5344CB8AC3E}">
        <p14:creationId xmlns:p14="http://schemas.microsoft.com/office/powerpoint/2010/main" val="27255511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C3B9-7A3B-F744-AADC-351BDFE33458}"/>
              </a:ext>
            </a:extLst>
          </p:cNvPr>
          <p:cNvSpPr>
            <a:spLocks noGrp="1"/>
          </p:cNvSpPr>
          <p:nvPr>
            <p:ph type="title"/>
          </p:nvPr>
        </p:nvSpPr>
        <p:spPr/>
        <p:txBody>
          <a:bodyPr/>
          <a:lstStyle>
            <a:lvl1pPr>
              <a:defRPr>
                <a:solidFill>
                  <a:srgbClr val="333638"/>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2516DC8-173F-8C4B-A79A-4B737E4B2186}"/>
              </a:ext>
            </a:extLst>
          </p:cNvPr>
          <p:cNvSpPr>
            <a:spLocks noGrp="1"/>
          </p:cNvSpPr>
          <p:nvPr>
            <p:ph type="ftr" sz="quarter" idx="10"/>
          </p:nvPr>
        </p:nvSpPr>
        <p:spPr/>
        <p:txBody>
          <a:bodyPr/>
          <a:lstStyle>
            <a:lvl1pPr>
              <a:defRPr>
                <a:solidFill>
                  <a:srgbClr val="333638"/>
                </a:solidFill>
              </a:defRPr>
            </a:lvl1pPr>
          </a:lstStyle>
          <a:p>
            <a:r>
              <a:rPr lang="en-US"/>
              <a:t>NAME PRESENTATION  2019</a:t>
            </a:r>
            <a:endParaRPr lang="en-US" b="0" dirty="0"/>
          </a:p>
        </p:txBody>
      </p:sp>
      <p:sp>
        <p:nvSpPr>
          <p:cNvPr id="5" name="Chart Placeholder 4">
            <a:extLst>
              <a:ext uri="{FF2B5EF4-FFF2-40B4-BE49-F238E27FC236}">
                <a16:creationId xmlns:a16="http://schemas.microsoft.com/office/drawing/2014/main" id="{D1FF3043-49E7-4A40-85A9-1B24441984DD}"/>
              </a:ext>
            </a:extLst>
          </p:cNvPr>
          <p:cNvSpPr>
            <a:spLocks noGrp="1"/>
          </p:cNvSpPr>
          <p:nvPr>
            <p:ph type="chart" sz="quarter" idx="11"/>
          </p:nvPr>
        </p:nvSpPr>
        <p:spPr>
          <a:xfrm>
            <a:off x="658813" y="1052513"/>
            <a:ext cx="10596563" cy="4876800"/>
          </a:xfrm>
        </p:spPr>
        <p:txBody>
          <a:bodyPr/>
          <a:lstStyle>
            <a:lvl1pPr>
              <a:defRPr>
                <a:solidFill>
                  <a:srgbClr val="DC2D27"/>
                </a:solidFill>
              </a:defRPr>
            </a:lvl1pPr>
          </a:lstStyle>
          <a:p>
            <a:r>
              <a:rPr lang="en-US"/>
              <a:t>Click icon to add chart</a:t>
            </a:r>
            <a:endParaRPr lang="en-US" dirty="0"/>
          </a:p>
        </p:txBody>
      </p:sp>
    </p:spTree>
    <p:extLst>
      <p:ext uri="{BB962C8B-B14F-4D97-AF65-F5344CB8AC3E}">
        <p14:creationId xmlns:p14="http://schemas.microsoft.com/office/powerpoint/2010/main" val="4077447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2" name="Title 1">
            <a:extLst>
              <a:ext uri="{FF2B5EF4-FFF2-40B4-BE49-F238E27FC236}">
                <a16:creationId xmlns:a16="http://schemas.microsoft.com/office/drawing/2014/main" id="{0C4A68C2-FEF0-B446-A302-E98BD056C48F}"/>
              </a:ext>
            </a:extLst>
          </p:cNvPr>
          <p:cNvSpPr>
            <a:spLocks noGrp="1"/>
          </p:cNvSpPr>
          <p:nvPr>
            <p:ph type="title"/>
          </p:nvPr>
        </p:nvSpPr>
        <p:spPr>
          <a:xfrm>
            <a:off x="556189" y="0"/>
            <a:ext cx="10878084" cy="876849"/>
          </a:xfrm>
        </p:spPr>
        <p:txBody>
          <a:bodyPr/>
          <a:lstStyle/>
          <a:p>
            <a:r>
              <a:rPr lang="en-US"/>
              <a:t>Click to edit Master title style</a:t>
            </a:r>
          </a:p>
        </p:txBody>
      </p:sp>
      <p:sp>
        <p:nvSpPr>
          <p:cNvPr id="8" name="Picture Placeholder 15">
            <a:extLst>
              <a:ext uri="{FF2B5EF4-FFF2-40B4-BE49-F238E27FC236}">
                <a16:creationId xmlns:a16="http://schemas.microsoft.com/office/drawing/2014/main" id="{AD367326-00F1-714B-8BE2-22FCF02A4610}"/>
              </a:ext>
            </a:extLst>
          </p:cNvPr>
          <p:cNvSpPr>
            <a:spLocks noGrp="1"/>
          </p:cNvSpPr>
          <p:nvPr>
            <p:ph type="pic" sz="quarter" idx="10"/>
          </p:nvPr>
        </p:nvSpPr>
        <p:spPr>
          <a:xfrm>
            <a:off x="658813" y="1592330"/>
            <a:ext cx="2964604" cy="3997325"/>
          </a:xfrm>
          <a:prstGeom prst="rect">
            <a:avLst/>
          </a:prstGeom>
        </p:spPr>
        <p:txBody>
          <a:bodyPr/>
          <a:lstStyle/>
          <a:p>
            <a:r>
              <a:rPr lang="en-US"/>
              <a:t>Click icon to add picture</a:t>
            </a:r>
            <a:endParaRPr lang="en-US" dirty="0"/>
          </a:p>
        </p:txBody>
      </p:sp>
      <p:sp>
        <p:nvSpPr>
          <p:cNvPr id="9" name="Picture Placeholder 15">
            <a:extLst>
              <a:ext uri="{FF2B5EF4-FFF2-40B4-BE49-F238E27FC236}">
                <a16:creationId xmlns:a16="http://schemas.microsoft.com/office/drawing/2014/main" id="{64C4C768-1C62-7A4F-8F79-D5A425949B4B}"/>
              </a:ext>
            </a:extLst>
          </p:cNvPr>
          <p:cNvSpPr>
            <a:spLocks noGrp="1"/>
          </p:cNvSpPr>
          <p:nvPr>
            <p:ph type="pic" sz="quarter" idx="11"/>
          </p:nvPr>
        </p:nvSpPr>
        <p:spPr>
          <a:xfrm>
            <a:off x="3771059" y="1600063"/>
            <a:ext cx="2532503" cy="2838377"/>
          </a:xfrm>
          <a:prstGeom prst="rect">
            <a:avLst/>
          </a:prstGeom>
        </p:spPr>
        <p:txBody>
          <a:bodyPr/>
          <a:lstStyle/>
          <a:p>
            <a:r>
              <a:rPr lang="en-US"/>
              <a:t>Click icon to add picture</a:t>
            </a:r>
            <a:endParaRPr lang="en-US" dirty="0"/>
          </a:p>
        </p:txBody>
      </p:sp>
      <p:sp>
        <p:nvSpPr>
          <p:cNvPr id="10" name="Picture Placeholder 15">
            <a:extLst>
              <a:ext uri="{FF2B5EF4-FFF2-40B4-BE49-F238E27FC236}">
                <a16:creationId xmlns:a16="http://schemas.microsoft.com/office/drawing/2014/main" id="{48F1D0F9-6E1F-5D47-B8F8-06FAC367AC6B}"/>
              </a:ext>
            </a:extLst>
          </p:cNvPr>
          <p:cNvSpPr>
            <a:spLocks noGrp="1"/>
          </p:cNvSpPr>
          <p:nvPr>
            <p:ph type="pic" sz="quarter" idx="12"/>
          </p:nvPr>
        </p:nvSpPr>
        <p:spPr>
          <a:xfrm>
            <a:off x="3784311" y="4586655"/>
            <a:ext cx="2532503" cy="1001412"/>
          </a:xfrm>
          <a:prstGeom prst="rect">
            <a:avLst/>
          </a:prstGeom>
        </p:spPr>
        <p:txBody>
          <a:bodyPr/>
          <a:lstStyle/>
          <a:p>
            <a:r>
              <a:rPr lang="en-US"/>
              <a:t>Click icon to add picture</a:t>
            </a:r>
            <a:endParaRPr lang="en-US" dirty="0"/>
          </a:p>
        </p:txBody>
      </p:sp>
      <p:sp>
        <p:nvSpPr>
          <p:cNvPr id="11" name="Picture Placeholder 15">
            <a:extLst>
              <a:ext uri="{FF2B5EF4-FFF2-40B4-BE49-F238E27FC236}">
                <a16:creationId xmlns:a16="http://schemas.microsoft.com/office/drawing/2014/main" id="{780925FD-A956-5843-8836-AF41613AD9FB}"/>
              </a:ext>
            </a:extLst>
          </p:cNvPr>
          <p:cNvSpPr>
            <a:spLocks noGrp="1"/>
          </p:cNvSpPr>
          <p:nvPr>
            <p:ph type="pic" sz="quarter" idx="13"/>
          </p:nvPr>
        </p:nvSpPr>
        <p:spPr>
          <a:xfrm>
            <a:off x="6464564" y="1592263"/>
            <a:ext cx="2532503" cy="1772753"/>
          </a:xfrm>
          <a:prstGeom prst="rect">
            <a:avLst/>
          </a:prstGeom>
        </p:spPr>
        <p:txBody>
          <a:bodyPr/>
          <a:lstStyle/>
          <a:p>
            <a:r>
              <a:rPr lang="en-US"/>
              <a:t>Click icon to add picture</a:t>
            </a:r>
            <a:endParaRPr lang="en-US" dirty="0"/>
          </a:p>
        </p:txBody>
      </p:sp>
      <p:sp>
        <p:nvSpPr>
          <p:cNvPr id="14" name="Picture Placeholder 15">
            <a:extLst>
              <a:ext uri="{FF2B5EF4-FFF2-40B4-BE49-F238E27FC236}">
                <a16:creationId xmlns:a16="http://schemas.microsoft.com/office/drawing/2014/main" id="{EDABD615-73EB-7143-A5B8-E51E84636D69}"/>
              </a:ext>
            </a:extLst>
          </p:cNvPr>
          <p:cNvSpPr>
            <a:spLocks noGrp="1"/>
          </p:cNvSpPr>
          <p:nvPr>
            <p:ph type="pic" sz="quarter" idx="14"/>
          </p:nvPr>
        </p:nvSpPr>
        <p:spPr>
          <a:xfrm>
            <a:off x="6464564" y="3506007"/>
            <a:ext cx="2532503" cy="2083647"/>
          </a:xfrm>
          <a:prstGeom prst="rect">
            <a:avLst/>
          </a:prstGeom>
        </p:spPr>
        <p:txBody>
          <a:bodyPr/>
          <a:lstStyle/>
          <a:p>
            <a:r>
              <a:rPr lang="en-US"/>
              <a:t>Click icon to add picture</a:t>
            </a:r>
            <a:endParaRPr lang="en-US" dirty="0"/>
          </a:p>
        </p:txBody>
      </p:sp>
      <p:sp>
        <p:nvSpPr>
          <p:cNvPr id="15" name="Picture Placeholder 15">
            <a:extLst>
              <a:ext uri="{FF2B5EF4-FFF2-40B4-BE49-F238E27FC236}">
                <a16:creationId xmlns:a16="http://schemas.microsoft.com/office/drawing/2014/main" id="{80C31EFC-C1FA-BC43-AFB5-056D88C263C4}"/>
              </a:ext>
            </a:extLst>
          </p:cNvPr>
          <p:cNvSpPr>
            <a:spLocks noGrp="1"/>
          </p:cNvSpPr>
          <p:nvPr>
            <p:ph type="pic" sz="quarter" idx="15"/>
          </p:nvPr>
        </p:nvSpPr>
        <p:spPr>
          <a:xfrm>
            <a:off x="9148129" y="1592330"/>
            <a:ext cx="2345033" cy="3997325"/>
          </a:xfrm>
          <a:prstGeom prst="rect">
            <a:avLst/>
          </a:prstGeom>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82699145-4AEC-554D-B68C-2DC27ACED207}"/>
              </a:ext>
            </a:extLst>
          </p:cNvPr>
          <p:cNvSpPr>
            <a:spLocks noGrp="1"/>
          </p:cNvSpPr>
          <p:nvPr>
            <p:ph type="ftr" sz="quarter" idx="16"/>
          </p:nvPr>
        </p:nvSpPr>
        <p:spPr/>
        <p:txBody>
          <a:bodyPr/>
          <a:lstStyle/>
          <a:p>
            <a:r>
              <a:rPr lang="en-US" cap="all"/>
              <a:t>NAME PRESENTATION  2019</a:t>
            </a:r>
            <a:endParaRPr lang="en-US" b="0" dirty="0"/>
          </a:p>
        </p:txBody>
      </p:sp>
    </p:spTree>
    <p:extLst>
      <p:ext uri="{BB962C8B-B14F-4D97-AF65-F5344CB8AC3E}">
        <p14:creationId xmlns:p14="http://schemas.microsoft.com/office/powerpoint/2010/main" val="351409631"/>
      </p:ext>
    </p:extLst>
  </p:cSld>
  <p:clrMapOvr>
    <a:masterClrMapping/>
  </p:clrMapOvr>
  <p:extLst>
    <p:ext uri="{DCECCB84-F9BA-43D5-87BE-67443E8EF086}">
      <p15:sldGuideLst xmlns:p15="http://schemas.microsoft.com/office/powerpoint/2012/main">
        <p15:guide id="1" orient="horz" pos="100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st slide_1">
    <p:bg>
      <p:bgPr>
        <a:solidFill>
          <a:srgbClr val="FFE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B517-4CAE-F54F-B7A7-78D08E8F4156}"/>
              </a:ext>
            </a:extLst>
          </p:cNvPr>
          <p:cNvSpPr>
            <a:spLocks noGrp="1"/>
          </p:cNvSpPr>
          <p:nvPr>
            <p:ph type="ctrTitle" hasCustomPrompt="1"/>
          </p:nvPr>
        </p:nvSpPr>
        <p:spPr>
          <a:xfrm>
            <a:off x="0" y="2533420"/>
            <a:ext cx="12192000" cy="846387"/>
          </a:xfrm>
        </p:spPr>
        <p:txBody>
          <a:bodyPr wrap="square" anchor="b" anchorCtr="0">
            <a:normAutofit/>
          </a:bodyPr>
          <a:lstStyle>
            <a:lvl1pPr algn="ctr">
              <a:lnSpc>
                <a:spcPts val="6620"/>
              </a:lnSpc>
              <a:defRPr sz="6600" b="1" i="0">
                <a:solidFill>
                  <a:srgbClr val="343638"/>
                </a:solidFill>
                <a:latin typeface="Montserrat" pitchFamily="2" charset="77"/>
              </a:defRPr>
            </a:lvl1pPr>
          </a:lstStyle>
          <a:p>
            <a:r>
              <a:rPr lang="en-US" dirty="0"/>
              <a:t>Thank you</a:t>
            </a:r>
          </a:p>
        </p:txBody>
      </p:sp>
      <p:pic>
        <p:nvPicPr>
          <p:cNvPr id="6" name="Picture 5">
            <a:extLst>
              <a:ext uri="{FF2B5EF4-FFF2-40B4-BE49-F238E27FC236}">
                <a16:creationId xmlns:a16="http://schemas.microsoft.com/office/drawing/2014/main" id="{1F5207D0-BD52-EB4C-A095-36A170DE05CD}"/>
              </a:ext>
            </a:extLst>
          </p:cNvPr>
          <p:cNvPicPr>
            <a:picLocks noChangeAspect="1"/>
          </p:cNvPicPr>
          <p:nvPr userDrawn="1"/>
        </p:nvPicPr>
        <p:blipFill>
          <a:blip r:embed="rId2"/>
          <a:stretch>
            <a:fillRect/>
          </a:stretch>
        </p:blipFill>
        <p:spPr>
          <a:xfrm>
            <a:off x="3927943" y="5147856"/>
            <a:ext cx="4336114" cy="896858"/>
          </a:xfrm>
          <a:prstGeom prst="rect">
            <a:avLst/>
          </a:prstGeom>
        </p:spPr>
      </p:pic>
    </p:spTree>
    <p:extLst>
      <p:ext uri="{BB962C8B-B14F-4D97-AF65-F5344CB8AC3E}">
        <p14:creationId xmlns:p14="http://schemas.microsoft.com/office/powerpoint/2010/main" val="13886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45026A-0603-9B4C-AFAA-75402B868077}"/>
              </a:ext>
            </a:extLst>
          </p:cNvPr>
          <p:cNvSpPr/>
          <p:nvPr userDrawn="1"/>
        </p:nvSpPr>
        <p:spPr>
          <a:xfrm>
            <a:off x="0" y="0"/>
            <a:ext cx="6096000" cy="6858000"/>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5" name="Picture Placeholder 4">
            <a:extLst>
              <a:ext uri="{FF2B5EF4-FFF2-40B4-BE49-F238E27FC236}">
                <a16:creationId xmlns:a16="http://schemas.microsoft.com/office/drawing/2014/main" id="{F664EAB0-00C5-594C-B276-D7B01BC7982F}"/>
              </a:ext>
            </a:extLst>
          </p:cNvPr>
          <p:cNvSpPr>
            <a:spLocks noGrp="1"/>
          </p:cNvSpPr>
          <p:nvPr>
            <p:ph type="pic" sz="quarter" idx="10"/>
          </p:nvPr>
        </p:nvSpPr>
        <p:spPr>
          <a:xfrm>
            <a:off x="6096000" y="8239"/>
            <a:ext cx="6096000" cy="6858000"/>
          </a:xfrm>
          <a:prstGeom prst="rect">
            <a:avLst/>
          </a:prstGeom>
        </p:spPr>
        <p:txBody>
          <a:bodyPr/>
          <a:lstStyle/>
          <a:p>
            <a:r>
              <a:rPr lang="en-US"/>
              <a:t>Click icon to add picture</a:t>
            </a:r>
          </a:p>
        </p:txBody>
      </p:sp>
      <p:sp>
        <p:nvSpPr>
          <p:cNvPr id="7" name="Text Placeholder 6">
            <a:extLst>
              <a:ext uri="{FF2B5EF4-FFF2-40B4-BE49-F238E27FC236}">
                <a16:creationId xmlns:a16="http://schemas.microsoft.com/office/drawing/2014/main" id="{11E567E7-33E4-A84A-AC43-E41060E7D021}"/>
              </a:ext>
            </a:extLst>
          </p:cNvPr>
          <p:cNvSpPr>
            <a:spLocks noGrp="1"/>
          </p:cNvSpPr>
          <p:nvPr>
            <p:ph type="body" sz="quarter" idx="11" hasCustomPrompt="1"/>
          </p:nvPr>
        </p:nvSpPr>
        <p:spPr>
          <a:xfrm>
            <a:off x="572325" y="1415578"/>
            <a:ext cx="5127435" cy="938719"/>
          </a:xfrm>
          <a:prstGeom prst="rect">
            <a:avLst/>
          </a:prstGeom>
        </p:spPr>
        <p:txBody>
          <a:bodyPr wrap="square" anchor="b" anchorCtr="0">
            <a:spAutoFit/>
          </a:bodyPr>
          <a:lstStyle>
            <a:lvl1pPr>
              <a:lnSpc>
                <a:spcPts val="6620"/>
              </a:lnSpc>
              <a:spcAft>
                <a:spcPts val="0"/>
              </a:spcAft>
              <a:defRPr sz="6600" b="1" i="0" cap="all" baseline="0">
                <a:solidFill>
                  <a:srgbClr val="343638"/>
                </a:solidFill>
                <a:latin typeface="Montserrat"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BBBD5641-9D7E-1D48-B470-6D5B2EDA9DED}"/>
              </a:ext>
            </a:extLst>
          </p:cNvPr>
          <p:cNvSpPr>
            <a:spLocks noGrp="1"/>
          </p:cNvSpPr>
          <p:nvPr>
            <p:ph type="body" sz="quarter" idx="12" hasCustomPrompt="1"/>
          </p:nvPr>
        </p:nvSpPr>
        <p:spPr>
          <a:xfrm>
            <a:off x="571682" y="2701926"/>
            <a:ext cx="3797300" cy="412934"/>
          </a:xfrm>
          <a:prstGeom prst="rect">
            <a:avLst/>
          </a:prstGeom>
        </p:spPr>
        <p:txBody>
          <a:bodyPr>
            <a:spAutoFit/>
          </a:bodyPr>
          <a:lstStyle>
            <a:lvl1pPr>
              <a:lnSpc>
                <a:spcPts val="2480"/>
              </a:lnSpc>
              <a:spcAft>
                <a:spcPts val="0"/>
              </a:spcAft>
              <a:defRPr sz="2400" b="1" i="0" cap="all" baseline="0">
                <a:solidFill>
                  <a:srgbClr val="ED1B2E"/>
                </a:solidFill>
                <a:latin typeface="Montserrat" pitchFamily="2" charset="77"/>
              </a:defRPr>
            </a:lvl1pPr>
          </a:lstStyle>
          <a:p>
            <a:pPr lvl="0"/>
            <a:r>
              <a:rPr lang="en-US" dirty="0"/>
              <a:t>Subtitle</a:t>
            </a:r>
          </a:p>
        </p:txBody>
      </p:sp>
      <p:sp>
        <p:nvSpPr>
          <p:cNvPr id="6" name="Text Placeholder 4">
            <a:extLst>
              <a:ext uri="{FF2B5EF4-FFF2-40B4-BE49-F238E27FC236}">
                <a16:creationId xmlns:a16="http://schemas.microsoft.com/office/drawing/2014/main" id="{27E2D998-7324-4748-8FCB-BDE5009A5F78}"/>
              </a:ext>
            </a:extLst>
          </p:cNvPr>
          <p:cNvSpPr>
            <a:spLocks noGrp="1"/>
          </p:cNvSpPr>
          <p:nvPr>
            <p:ph type="body" sz="quarter" idx="13"/>
          </p:nvPr>
        </p:nvSpPr>
        <p:spPr>
          <a:xfrm>
            <a:off x="571818" y="6028010"/>
            <a:ext cx="4611096" cy="220007"/>
          </a:xfrm>
          <a:prstGeom prst="rect">
            <a:avLst/>
          </a:prstGeom>
        </p:spPr>
        <p:txBody>
          <a:bodyPr>
            <a:normAutofit/>
          </a:bodyPr>
          <a:lstStyle>
            <a:lvl1pPr>
              <a:defRPr sz="1200" cap="none" baseline="0">
                <a:solidFill>
                  <a:srgbClr val="4B4F53"/>
                </a:solidFill>
              </a:defRPr>
            </a:lvl1pPr>
          </a:lstStyle>
          <a:p>
            <a:pPr lvl="0"/>
            <a:r>
              <a:rPr lang="en-US"/>
              <a:t>Edit Master text styles</a:t>
            </a:r>
          </a:p>
        </p:txBody>
      </p:sp>
      <p:sp>
        <p:nvSpPr>
          <p:cNvPr id="8" name="Text Placeholder 4">
            <a:extLst>
              <a:ext uri="{FF2B5EF4-FFF2-40B4-BE49-F238E27FC236}">
                <a16:creationId xmlns:a16="http://schemas.microsoft.com/office/drawing/2014/main" id="{3EA07DEE-E17C-A744-9A91-68B196DA347F}"/>
              </a:ext>
            </a:extLst>
          </p:cNvPr>
          <p:cNvSpPr>
            <a:spLocks noGrp="1"/>
          </p:cNvSpPr>
          <p:nvPr>
            <p:ph type="body" sz="quarter" idx="14"/>
          </p:nvPr>
        </p:nvSpPr>
        <p:spPr>
          <a:xfrm>
            <a:off x="571818" y="6248015"/>
            <a:ext cx="4611096" cy="239515"/>
          </a:xfrm>
          <a:prstGeom prst="rect">
            <a:avLst/>
          </a:prstGeom>
        </p:spPr>
        <p:txBody>
          <a:bodyPr>
            <a:normAutofit/>
          </a:bodyPr>
          <a:lstStyle>
            <a:lvl1pPr>
              <a:defRPr sz="1200" b="0" i="0" cap="none" baseline="0">
                <a:solidFill>
                  <a:srgbClr val="4B4F53"/>
                </a:solidFill>
                <a:latin typeface="Montserrat" pitchFamily="2" charset="77"/>
              </a:defRPr>
            </a:lvl1pPr>
          </a:lstStyle>
          <a:p>
            <a:pPr lvl="0"/>
            <a:r>
              <a:rPr lang="en-US"/>
              <a:t>Edit Master text styles</a:t>
            </a:r>
          </a:p>
        </p:txBody>
      </p:sp>
    </p:spTree>
    <p:extLst>
      <p:ext uri="{BB962C8B-B14F-4D97-AF65-F5344CB8AC3E}">
        <p14:creationId xmlns:p14="http://schemas.microsoft.com/office/powerpoint/2010/main" val="1260585017"/>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561664" y="1"/>
            <a:ext cx="10515600" cy="895104"/>
          </a:xfrm>
        </p:spPr>
        <p:txBody>
          <a:bodyPr lIns="90000" tIns="46800" rIns="90000" bIns="46800">
            <a:normAutofit/>
          </a:bodyPr>
          <a:lstStyle>
            <a:lvl1pPr>
              <a:defRPr sz="1000" cap="all" baseline="0">
                <a:solidFill>
                  <a:srgbClr val="4B4F53"/>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B98D14C9-45AE-FF43-8A71-FA2DB1603F13}"/>
              </a:ext>
            </a:extLst>
          </p:cNvPr>
          <p:cNvSpPr>
            <a:spLocks noGrp="1"/>
          </p:cNvSpPr>
          <p:nvPr>
            <p:ph type="pic" sz="quarter" idx="10"/>
          </p:nvPr>
        </p:nvSpPr>
        <p:spPr>
          <a:xfrm>
            <a:off x="669614" y="1654631"/>
            <a:ext cx="4324351" cy="3868439"/>
          </a:xfrm>
          <a:prstGeom prst="rect">
            <a:avLst/>
          </a:prstGeom>
        </p:spPr>
        <p:txBody>
          <a:bodyPr/>
          <a:lstStyle>
            <a:lvl1pPr>
              <a:defRPr>
                <a:solidFill>
                  <a:srgbClr val="343638"/>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01032B33-4CDD-1249-850C-3BBEBF4C628E}"/>
              </a:ext>
            </a:extLst>
          </p:cNvPr>
          <p:cNvSpPr>
            <a:spLocks noGrp="1"/>
          </p:cNvSpPr>
          <p:nvPr>
            <p:ph type="body" sz="quarter" idx="11"/>
          </p:nvPr>
        </p:nvSpPr>
        <p:spPr>
          <a:xfrm>
            <a:off x="5224118" y="1654629"/>
            <a:ext cx="6127735" cy="3875314"/>
          </a:xfrm>
        </p:spPr>
        <p:txBody>
          <a:bodyPr/>
          <a:lstStyle>
            <a:lvl1pPr>
              <a:defRPr sz="2000">
                <a:solidFill>
                  <a:srgbClr val="343638"/>
                </a:solidFill>
              </a:defRPr>
            </a:lvl1pPr>
            <a:lvl2pPr>
              <a:lnSpc>
                <a:spcPct val="100000"/>
              </a:lnSpc>
              <a:spcBef>
                <a:spcPts val="0"/>
              </a:spcBef>
              <a:spcAft>
                <a:spcPts val="600"/>
              </a:spcAf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60363" indent="-1809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533400" indent="-1301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714375" indent="-1809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34ADEE0-5020-4640-A681-96DFBB54D474}"/>
              </a:ext>
            </a:extLst>
          </p:cNvPr>
          <p:cNvSpPr>
            <a:spLocks noGrp="1"/>
          </p:cNvSpPr>
          <p:nvPr>
            <p:ph type="ftr" sz="quarter" idx="12"/>
          </p:nvPr>
        </p:nvSpPr>
        <p:spPr>
          <a:xfrm>
            <a:off x="561664" y="6254750"/>
            <a:ext cx="4114800" cy="365125"/>
          </a:xfrm>
        </p:spPr>
        <p:txBody>
          <a:bodyPr/>
          <a:lstStyle/>
          <a:p>
            <a:r>
              <a:rPr lang="en-US"/>
              <a:t>NAME PRESENTATION  </a:t>
            </a:r>
            <a:r>
              <a:rPr lang="en-US" b="0"/>
              <a:t>2019</a:t>
            </a:r>
            <a:endParaRPr lang="en-US" b="0" dirty="0"/>
          </a:p>
        </p:txBody>
      </p:sp>
    </p:spTree>
    <p:extLst>
      <p:ext uri="{BB962C8B-B14F-4D97-AF65-F5344CB8AC3E}">
        <p14:creationId xmlns:p14="http://schemas.microsoft.com/office/powerpoint/2010/main" val="19452543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45026A-0603-9B4C-AFAA-75402B868077}"/>
              </a:ext>
            </a:extLst>
          </p:cNvPr>
          <p:cNvSpPr/>
          <p:nvPr userDrawn="1"/>
        </p:nvSpPr>
        <p:spPr>
          <a:xfrm>
            <a:off x="0" y="0"/>
            <a:ext cx="6096000" cy="6858000"/>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5" name="Picture Placeholder 4">
            <a:extLst>
              <a:ext uri="{FF2B5EF4-FFF2-40B4-BE49-F238E27FC236}">
                <a16:creationId xmlns:a16="http://schemas.microsoft.com/office/drawing/2014/main" id="{F664EAB0-00C5-594C-B276-D7B01BC7982F}"/>
              </a:ext>
            </a:extLst>
          </p:cNvPr>
          <p:cNvSpPr>
            <a:spLocks noGrp="1"/>
          </p:cNvSpPr>
          <p:nvPr>
            <p:ph type="pic" sz="quarter" idx="10"/>
          </p:nvPr>
        </p:nvSpPr>
        <p:spPr>
          <a:xfrm>
            <a:off x="6096000" y="8239"/>
            <a:ext cx="6096000" cy="6858000"/>
          </a:xfrm>
          <a:prstGeom prst="rect">
            <a:avLst/>
          </a:prstGeom>
        </p:spPr>
        <p:txBody>
          <a:bodyPr/>
          <a:lstStyle/>
          <a:p>
            <a:r>
              <a:rPr lang="en-US"/>
              <a:t>Click icon to add picture</a:t>
            </a:r>
          </a:p>
        </p:txBody>
      </p:sp>
      <p:sp>
        <p:nvSpPr>
          <p:cNvPr id="7" name="Text Placeholder 6">
            <a:extLst>
              <a:ext uri="{FF2B5EF4-FFF2-40B4-BE49-F238E27FC236}">
                <a16:creationId xmlns:a16="http://schemas.microsoft.com/office/drawing/2014/main" id="{11E567E7-33E4-A84A-AC43-E41060E7D021}"/>
              </a:ext>
            </a:extLst>
          </p:cNvPr>
          <p:cNvSpPr>
            <a:spLocks noGrp="1"/>
          </p:cNvSpPr>
          <p:nvPr>
            <p:ph type="body" sz="quarter" idx="11" hasCustomPrompt="1"/>
          </p:nvPr>
        </p:nvSpPr>
        <p:spPr>
          <a:xfrm>
            <a:off x="572325" y="1415578"/>
            <a:ext cx="5127435" cy="938719"/>
          </a:xfrm>
          <a:prstGeom prst="rect">
            <a:avLst/>
          </a:prstGeom>
        </p:spPr>
        <p:txBody>
          <a:bodyPr wrap="square" anchor="b" anchorCtr="0">
            <a:spAutoFit/>
          </a:bodyPr>
          <a:lstStyle>
            <a:lvl1pPr>
              <a:lnSpc>
                <a:spcPts val="6620"/>
              </a:lnSpc>
              <a:spcAft>
                <a:spcPts val="0"/>
              </a:spcAft>
              <a:defRPr sz="6600" b="1" i="0" cap="all" baseline="0">
                <a:solidFill>
                  <a:srgbClr val="343638"/>
                </a:solidFill>
                <a:latin typeface="Montserrat ExtraBold"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BBBD5641-9D7E-1D48-B470-6D5B2EDA9DED}"/>
              </a:ext>
            </a:extLst>
          </p:cNvPr>
          <p:cNvSpPr>
            <a:spLocks noGrp="1"/>
          </p:cNvSpPr>
          <p:nvPr>
            <p:ph type="body" sz="quarter" idx="12" hasCustomPrompt="1"/>
          </p:nvPr>
        </p:nvSpPr>
        <p:spPr>
          <a:xfrm>
            <a:off x="571682" y="2461780"/>
            <a:ext cx="3797300" cy="412934"/>
          </a:xfrm>
          <a:prstGeom prst="rect">
            <a:avLst/>
          </a:prstGeom>
        </p:spPr>
        <p:txBody>
          <a:bodyPr>
            <a:spAutoFit/>
          </a:bodyPr>
          <a:lstStyle>
            <a:lvl1pPr>
              <a:lnSpc>
                <a:spcPts val="2480"/>
              </a:lnSpc>
              <a:spcAft>
                <a:spcPts val="0"/>
              </a:spcAft>
              <a:defRPr sz="2400" b="1" i="0" cap="all" baseline="0">
                <a:solidFill>
                  <a:srgbClr val="ED1B2E"/>
                </a:solidFill>
                <a:latin typeface="Montserrat" pitchFamily="2" charset="77"/>
              </a:defRPr>
            </a:lvl1pPr>
          </a:lstStyle>
          <a:p>
            <a:pPr lvl="0"/>
            <a:r>
              <a:rPr lang="en-US" dirty="0"/>
              <a:t>Subtitle</a:t>
            </a:r>
          </a:p>
        </p:txBody>
      </p:sp>
      <p:sp>
        <p:nvSpPr>
          <p:cNvPr id="6" name="Text Placeholder 4">
            <a:extLst>
              <a:ext uri="{FF2B5EF4-FFF2-40B4-BE49-F238E27FC236}">
                <a16:creationId xmlns:a16="http://schemas.microsoft.com/office/drawing/2014/main" id="{27E2D998-7324-4748-8FCB-BDE5009A5F78}"/>
              </a:ext>
            </a:extLst>
          </p:cNvPr>
          <p:cNvSpPr>
            <a:spLocks noGrp="1"/>
          </p:cNvSpPr>
          <p:nvPr>
            <p:ph type="body" sz="quarter" idx="13"/>
          </p:nvPr>
        </p:nvSpPr>
        <p:spPr>
          <a:xfrm>
            <a:off x="571818" y="6028010"/>
            <a:ext cx="4611096" cy="220007"/>
          </a:xfrm>
          <a:prstGeom prst="rect">
            <a:avLst/>
          </a:prstGeom>
        </p:spPr>
        <p:txBody>
          <a:bodyPr>
            <a:normAutofit/>
          </a:bodyPr>
          <a:lstStyle>
            <a:lvl1pPr>
              <a:defRPr sz="1200" cap="none" baseline="0">
                <a:solidFill>
                  <a:srgbClr val="4B4F53"/>
                </a:solidFill>
              </a:defRPr>
            </a:lvl1pPr>
          </a:lstStyle>
          <a:p>
            <a:pPr lvl="0"/>
            <a:r>
              <a:rPr lang="en-US"/>
              <a:t>Edit Master text styles</a:t>
            </a:r>
          </a:p>
        </p:txBody>
      </p:sp>
      <p:sp>
        <p:nvSpPr>
          <p:cNvPr id="8" name="Text Placeholder 4">
            <a:extLst>
              <a:ext uri="{FF2B5EF4-FFF2-40B4-BE49-F238E27FC236}">
                <a16:creationId xmlns:a16="http://schemas.microsoft.com/office/drawing/2014/main" id="{3EA07DEE-E17C-A744-9A91-68B196DA347F}"/>
              </a:ext>
            </a:extLst>
          </p:cNvPr>
          <p:cNvSpPr>
            <a:spLocks noGrp="1"/>
          </p:cNvSpPr>
          <p:nvPr>
            <p:ph type="body" sz="quarter" idx="14"/>
          </p:nvPr>
        </p:nvSpPr>
        <p:spPr>
          <a:xfrm>
            <a:off x="571818" y="6248015"/>
            <a:ext cx="4611096" cy="239515"/>
          </a:xfrm>
          <a:prstGeom prst="rect">
            <a:avLst/>
          </a:prstGeom>
        </p:spPr>
        <p:txBody>
          <a:bodyPr>
            <a:normAutofit/>
          </a:bodyPr>
          <a:lstStyle>
            <a:lvl1pPr>
              <a:defRPr sz="1200" b="0" i="0" cap="none" baseline="0">
                <a:solidFill>
                  <a:srgbClr val="4B4F53"/>
                </a:solidFill>
                <a:latin typeface="Montserrat" pitchFamily="2" charset="77"/>
              </a:defRPr>
            </a:lvl1pPr>
          </a:lstStyle>
          <a:p>
            <a:pPr lvl="0"/>
            <a:r>
              <a:rPr lang="en-US"/>
              <a:t>Edit Master text styles</a:t>
            </a:r>
          </a:p>
        </p:txBody>
      </p:sp>
    </p:spTree>
    <p:extLst>
      <p:ext uri="{BB962C8B-B14F-4D97-AF65-F5344CB8AC3E}">
        <p14:creationId xmlns:p14="http://schemas.microsoft.com/office/powerpoint/2010/main" val="1820136890"/>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2" name="Title 1">
            <a:extLst>
              <a:ext uri="{FF2B5EF4-FFF2-40B4-BE49-F238E27FC236}">
                <a16:creationId xmlns:a16="http://schemas.microsoft.com/office/drawing/2014/main" id="{0C4A68C2-FEF0-B446-A302-E98BD056C48F}"/>
              </a:ext>
            </a:extLst>
          </p:cNvPr>
          <p:cNvSpPr>
            <a:spLocks noGrp="1"/>
          </p:cNvSpPr>
          <p:nvPr>
            <p:ph type="title"/>
          </p:nvPr>
        </p:nvSpPr>
        <p:spPr>
          <a:xfrm>
            <a:off x="556189" y="0"/>
            <a:ext cx="10878084" cy="876849"/>
          </a:xfrm>
        </p:spPr>
        <p:txBody>
          <a:bodyPr/>
          <a:lstStyle/>
          <a:p>
            <a:r>
              <a:rPr lang="en-US"/>
              <a:t>Click to edit Master title style</a:t>
            </a:r>
          </a:p>
        </p:txBody>
      </p:sp>
      <p:sp>
        <p:nvSpPr>
          <p:cNvPr id="8" name="Picture Placeholder 15">
            <a:extLst>
              <a:ext uri="{FF2B5EF4-FFF2-40B4-BE49-F238E27FC236}">
                <a16:creationId xmlns:a16="http://schemas.microsoft.com/office/drawing/2014/main" id="{AD367326-00F1-714B-8BE2-22FCF02A4610}"/>
              </a:ext>
            </a:extLst>
          </p:cNvPr>
          <p:cNvSpPr>
            <a:spLocks noGrp="1"/>
          </p:cNvSpPr>
          <p:nvPr>
            <p:ph type="pic" sz="quarter" idx="10"/>
          </p:nvPr>
        </p:nvSpPr>
        <p:spPr>
          <a:xfrm>
            <a:off x="658813" y="1592330"/>
            <a:ext cx="2964604" cy="3997325"/>
          </a:xfrm>
          <a:prstGeom prst="rect">
            <a:avLst/>
          </a:prstGeom>
        </p:spPr>
        <p:txBody>
          <a:bodyPr/>
          <a:lstStyle/>
          <a:p>
            <a:r>
              <a:rPr lang="en-US"/>
              <a:t>Click icon to add picture</a:t>
            </a:r>
            <a:endParaRPr lang="en-US" dirty="0"/>
          </a:p>
        </p:txBody>
      </p:sp>
      <p:sp>
        <p:nvSpPr>
          <p:cNvPr id="9" name="Picture Placeholder 15">
            <a:extLst>
              <a:ext uri="{FF2B5EF4-FFF2-40B4-BE49-F238E27FC236}">
                <a16:creationId xmlns:a16="http://schemas.microsoft.com/office/drawing/2014/main" id="{64C4C768-1C62-7A4F-8F79-D5A425949B4B}"/>
              </a:ext>
            </a:extLst>
          </p:cNvPr>
          <p:cNvSpPr>
            <a:spLocks noGrp="1"/>
          </p:cNvSpPr>
          <p:nvPr>
            <p:ph type="pic" sz="quarter" idx="11"/>
          </p:nvPr>
        </p:nvSpPr>
        <p:spPr>
          <a:xfrm>
            <a:off x="3771059" y="1600063"/>
            <a:ext cx="2532503" cy="2838377"/>
          </a:xfrm>
          <a:prstGeom prst="rect">
            <a:avLst/>
          </a:prstGeom>
        </p:spPr>
        <p:txBody>
          <a:bodyPr/>
          <a:lstStyle/>
          <a:p>
            <a:r>
              <a:rPr lang="en-US"/>
              <a:t>Click icon to add picture</a:t>
            </a:r>
            <a:endParaRPr lang="en-US" dirty="0"/>
          </a:p>
        </p:txBody>
      </p:sp>
      <p:sp>
        <p:nvSpPr>
          <p:cNvPr id="10" name="Picture Placeholder 15">
            <a:extLst>
              <a:ext uri="{FF2B5EF4-FFF2-40B4-BE49-F238E27FC236}">
                <a16:creationId xmlns:a16="http://schemas.microsoft.com/office/drawing/2014/main" id="{48F1D0F9-6E1F-5D47-B8F8-06FAC367AC6B}"/>
              </a:ext>
            </a:extLst>
          </p:cNvPr>
          <p:cNvSpPr>
            <a:spLocks noGrp="1"/>
          </p:cNvSpPr>
          <p:nvPr>
            <p:ph type="pic" sz="quarter" idx="12"/>
          </p:nvPr>
        </p:nvSpPr>
        <p:spPr>
          <a:xfrm>
            <a:off x="3784311" y="4586655"/>
            <a:ext cx="2532503" cy="1001412"/>
          </a:xfrm>
          <a:prstGeom prst="rect">
            <a:avLst/>
          </a:prstGeom>
        </p:spPr>
        <p:txBody>
          <a:bodyPr/>
          <a:lstStyle/>
          <a:p>
            <a:r>
              <a:rPr lang="en-US"/>
              <a:t>Click icon to add picture</a:t>
            </a:r>
            <a:endParaRPr lang="en-US" dirty="0"/>
          </a:p>
        </p:txBody>
      </p:sp>
      <p:sp>
        <p:nvSpPr>
          <p:cNvPr id="11" name="Picture Placeholder 15">
            <a:extLst>
              <a:ext uri="{FF2B5EF4-FFF2-40B4-BE49-F238E27FC236}">
                <a16:creationId xmlns:a16="http://schemas.microsoft.com/office/drawing/2014/main" id="{780925FD-A956-5843-8836-AF41613AD9FB}"/>
              </a:ext>
            </a:extLst>
          </p:cNvPr>
          <p:cNvSpPr>
            <a:spLocks noGrp="1"/>
          </p:cNvSpPr>
          <p:nvPr>
            <p:ph type="pic" sz="quarter" idx="13"/>
          </p:nvPr>
        </p:nvSpPr>
        <p:spPr>
          <a:xfrm>
            <a:off x="6464564" y="1592263"/>
            <a:ext cx="2532503" cy="1772753"/>
          </a:xfrm>
          <a:prstGeom prst="rect">
            <a:avLst/>
          </a:prstGeom>
        </p:spPr>
        <p:txBody>
          <a:bodyPr/>
          <a:lstStyle/>
          <a:p>
            <a:r>
              <a:rPr lang="en-US"/>
              <a:t>Click icon to add picture</a:t>
            </a:r>
            <a:endParaRPr lang="en-US" dirty="0"/>
          </a:p>
        </p:txBody>
      </p:sp>
      <p:sp>
        <p:nvSpPr>
          <p:cNvPr id="14" name="Picture Placeholder 15">
            <a:extLst>
              <a:ext uri="{FF2B5EF4-FFF2-40B4-BE49-F238E27FC236}">
                <a16:creationId xmlns:a16="http://schemas.microsoft.com/office/drawing/2014/main" id="{EDABD615-73EB-7143-A5B8-E51E84636D69}"/>
              </a:ext>
            </a:extLst>
          </p:cNvPr>
          <p:cNvSpPr>
            <a:spLocks noGrp="1"/>
          </p:cNvSpPr>
          <p:nvPr>
            <p:ph type="pic" sz="quarter" idx="14"/>
          </p:nvPr>
        </p:nvSpPr>
        <p:spPr>
          <a:xfrm>
            <a:off x="6464564" y="3506007"/>
            <a:ext cx="2532503" cy="2083647"/>
          </a:xfrm>
          <a:prstGeom prst="rect">
            <a:avLst/>
          </a:prstGeom>
        </p:spPr>
        <p:txBody>
          <a:bodyPr/>
          <a:lstStyle/>
          <a:p>
            <a:r>
              <a:rPr lang="en-US"/>
              <a:t>Click icon to add picture</a:t>
            </a:r>
            <a:endParaRPr lang="en-US" dirty="0"/>
          </a:p>
        </p:txBody>
      </p:sp>
      <p:sp>
        <p:nvSpPr>
          <p:cNvPr id="15" name="Picture Placeholder 15">
            <a:extLst>
              <a:ext uri="{FF2B5EF4-FFF2-40B4-BE49-F238E27FC236}">
                <a16:creationId xmlns:a16="http://schemas.microsoft.com/office/drawing/2014/main" id="{80C31EFC-C1FA-BC43-AFB5-056D88C263C4}"/>
              </a:ext>
            </a:extLst>
          </p:cNvPr>
          <p:cNvSpPr>
            <a:spLocks noGrp="1"/>
          </p:cNvSpPr>
          <p:nvPr>
            <p:ph type="pic" sz="quarter" idx="15"/>
          </p:nvPr>
        </p:nvSpPr>
        <p:spPr>
          <a:xfrm>
            <a:off x="9148129" y="1592330"/>
            <a:ext cx="2345033" cy="3997325"/>
          </a:xfrm>
          <a:prstGeom prst="rect">
            <a:avLst/>
          </a:prstGeom>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82699145-4AEC-554D-B68C-2DC27ACED207}"/>
              </a:ext>
            </a:extLst>
          </p:cNvPr>
          <p:cNvSpPr>
            <a:spLocks noGrp="1"/>
          </p:cNvSpPr>
          <p:nvPr>
            <p:ph type="ftr" sz="quarter" idx="16"/>
          </p:nvPr>
        </p:nvSpPr>
        <p:spPr/>
        <p:txBody>
          <a:bodyPr/>
          <a:lstStyle/>
          <a:p>
            <a:r>
              <a:rPr lang="en-US" cap="all"/>
              <a:t>NAME PRESENTATION  2019</a:t>
            </a:r>
            <a:endParaRPr lang="en-US" b="0" dirty="0"/>
          </a:p>
        </p:txBody>
      </p:sp>
    </p:spTree>
    <p:extLst>
      <p:ext uri="{BB962C8B-B14F-4D97-AF65-F5344CB8AC3E}">
        <p14:creationId xmlns:p14="http://schemas.microsoft.com/office/powerpoint/2010/main" val="4215835407"/>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C3B9-7A3B-F744-AADC-351BDFE33458}"/>
              </a:ext>
            </a:extLst>
          </p:cNvPr>
          <p:cNvSpPr>
            <a:spLocks noGrp="1"/>
          </p:cNvSpPr>
          <p:nvPr>
            <p:ph type="title"/>
          </p:nvPr>
        </p:nvSpPr>
        <p:spPr/>
        <p:txBody>
          <a:bodyPr/>
          <a:lstStyle>
            <a:lvl1pPr>
              <a:defRPr>
                <a:solidFill>
                  <a:srgbClr val="333638"/>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2516DC8-173F-8C4B-A79A-4B737E4B2186}"/>
              </a:ext>
            </a:extLst>
          </p:cNvPr>
          <p:cNvSpPr>
            <a:spLocks noGrp="1"/>
          </p:cNvSpPr>
          <p:nvPr>
            <p:ph type="ftr" sz="quarter" idx="10"/>
          </p:nvPr>
        </p:nvSpPr>
        <p:spPr/>
        <p:txBody>
          <a:bodyPr/>
          <a:lstStyle>
            <a:lvl1pPr>
              <a:defRPr>
                <a:solidFill>
                  <a:srgbClr val="333638"/>
                </a:solidFill>
              </a:defRPr>
            </a:lvl1pPr>
          </a:lstStyle>
          <a:p>
            <a:r>
              <a:rPr lang="en-US"/>
              <a:t>NAME PRESENTATION  2019</a:t>
            </a:r>
            <a:endParaRPr lang="en-US" b="0" dirty="0"/>
          </a:p>
        </p:txBody>
      </p:sp>
      <p:sp>
        <p:nvSpPr>
          <p:cNvPr id="5" name="Chart Placeholder 4">
            <a:extLst>
              <a:ext uri="{FF2B5EF4-FFF2-40B4-BE49-F238E27FC236}">
                <a16:creationId xmlns:a16="http://schemas.microsoft.com/office/drawing/2014/main" id="{D1FF3043-49E7-4A40-85A9-1B24441984DD}"/>
              </a:ext>
            </a:extLst>
          </p:cNvPr>
          <p:cNvSpPr>
            <a:spLocks noGrp="1"/>
          </p:cNvSpPr>
          <p:nvPr>
            <p:ph type="chart" sz="quarter" idx="11"/>
          </p:nvPr>
        </p:nvSpPr>
        <p:spPr>
          <a:xfrm>
            <a:off x="658813" y="1052513"/>
            <a:ext cx="10596563" cy="4876800"/>
          </a:xfrm>
        </p:spPr>
        <p:txBody>
          <a:bodyPr/>
          <a:lstStyle>
            <a:lvl1pPr>
              <a:defRPr>
                <a:solidFill>
                  <a:srgbClr val="DC2D27"/>
                </a:solidFill>
              </a:defRPr>
            </a:lvl1pPr>
          </a:lstStyle>
          <a:p>
            <a:r>
              <a:rPr lang="en-US"/>
              <a:t>Click icon to add chart</a:t>
            </a:r>
            <a:endParaRPr lang="en-US" dirty="0"/>
          </a:p>
        </p:txBody>
      </p:sp>
      <p:pic>
        <p:nvPicPr>
          <p:cNvPr id="7" name="Picture 6">
            <a:extLst>
              <a:ext uri="{FF2B5EF4-FFF2-40B4-BE49-F238E27FC236}">
                <a16:creationId xmlns:a16="http://schemas.microsoft.com/office/drawing/2014/main" id="{2E2A0F8A-8198-3A42-AC11-97A17DD5A7C6}"/>
              </a:ext>
            </a:extLst>
          </p:cNvPr>
          <p:cNvPicPr>
            <a:picLocks noChangeAspect="1"/>
          </p:cNvPicPr>
          <p:nvPr userDrawn="1"/>
        </p:nvPicPr>
        <p:blipFill>
          <a:blip r:embed="rId2"/>
          <a:stretch>
            <a:fillRect/>
          </a:stretch>
        </p:blipFill>
        <p:spPr>
          <a:xfrm>
            <a:off x="11052148" y="6201943"/>
            <a:ext cx="907623" cy="440464"/>
          </a:xfrm>
          <a:prstGeom prst="rect">
            <a:avLst/>
          </a:prstGeom>
          <a:ln w="6350">
            <a:noFill/>
          </a:ln>
        </p:spPr>
      </p:pic>
    </p:spTree>
    <p:extLst>
      <p:ext uri="{BB962C8B-B14F-4D97-AF65-F5344CB8AC3E}">
        <p14:creationId xmlns:p14="http://schemas.microsoft.com/office/powerpoint/2010/main" val="78589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45026A-0603-9B4C-AFAA-75402B868077}"/>
              </a:ext>
            </a:extLst>
          </p:cNvPr>
          <p:cNvSpPr/>
          <p:nvPr userDrawn="1"/>
        </p:nvSpPr>
        <p:spPr>
          <a:xfrm>
            <a:off x="0" y="0"/>
            <a:ext cx="6096000" cy="6858000"/>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5" name="Picture Placeholder 4">
            <a:extLst>
              <a:ext uri="{FF2B5EF4-FFF2-40B4-BE49-F238E27FC236}">
                <a16:creationId xmlns:a16="http://schemas.microsoft.com/office/drawing/2014/main" id="{F664EAB0-00C5-594C-B276-D7B01BC7982F}"/>
              </a:ext>
            </a:extLst>
          </p:cNvPr>
          <p:cNvSpPr>
            <a:spLocks noGrp="1"/>
          </p:cNvSpPr>
          <p:nvPr>
            <p:ph type="pic" sz="quarter" idx="10"/>
          </p:nvPr>
        </p:nvSpPr>
        <p:spPr>
          <a:xfrm>
            <a:off x="6096000" y="8239"/>
            <a:ext cx="6096000" cy="6858000"/>
          </a:xfrm>
          <a:prstGeom prst="rect">
            <a:avLst/>
          </a:prstGeom>
        </p:spPr>
        <p:txBody>
          <a:bodyPr/>
          <a:lstStyle/>
          <a:p>
            <a:r>
              <a:rPr lang="en-US"/>
              <a:t>Click icon to add picture</a:t>
            </a:r>
          </a:p>
        </p:txBody>
      </p:sp>
      <p:sp>
        <p:nvSpPr>
          <p:cNvPr id="7" name="Text Placeholder 6">
            <a:extLst>
              <a:ext uri="{FF2B5EF4-FFF2-40B4-BE49-F238E27FC236}">
                <a16:creationId xmlns:a16="http://schemas.microsoft.com/office/drawing/2014/main" id="{11E567E7-33E4-A84A-AC43-E41060E7D021}"/>
              </a:ext>
            </a:extLst>
          </p:cNvPr>
          <p:cNvSpPr>
            <a:spLocks noGrp="1"/>
          </p:cNvSpPr>
          <p:nvPr>
            <p:ph type="body" sz="quarter" idx="11" hasCustomPrompt="1"/>
          </p:nvPr>
        </p:nvSpPr>
        <p:spPr>
          <a:xfrm>
            <a:off x="589415" y="1507911"/>
            <a:ext cx="5029065" cy="938719"/>
          </a:xfrm>
          <a:prstGeom prst="rect">
            <a:avLst/>
          </a:prstGeom>
        </p:spPr>
        <p:txBody>
          <a:bodyPr wrap="square" anchor="t" anchorCtr="0">
            <a:spAutoFit/>
          </a:bodyPr>
          <a:lstStyle>
            <a:lvl1pPr>
              <a:lnSpc>
                <a:spcPts val="6620"/>
              </a:lnSpc>
              <a:spcAft>
                <a:spcPts val="0"/>
              </a:spcAft>
              <a:defRPr sz="6600" b="1" i="0" cap="all" baseline="0">
                <a:solidFill>
                  <a:srgbClr val="FFEC00"/>
                </a:solidFill>
                <a:latin typeface="Montserrat ExtraBold"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BBBD5641-9D7E-1D48-B470-6D5B2EDA9DED}"/>
              </a:ext>
            </a:extLst>
          </p:cNvPr>
          <p:cNvSpPr>
            <a:spLocks noGrp="1"/>
          </p:cNvSpPr>
          <p:nvPr>
            <p:ph type="body" sz="quarter" idx="12" hasCustomPrompt="1"/>
          </p:nvPr>
        </p:nvSpPr>
        <p:spPr>
          <a:xfrm>
            <a:off x="588772" y="2535671"/>
            <a:ext cx="3797300" cy="412934"/>
          </a:xfrm>
          <a:prstGeom prst="rect">
            <a:avLst/>
          </a:prstGeom>
        </p:spPr>
        <p:txBody>
          <a:bodyPr anchor="t" anchorCtr="0">
            <a:spAutoFit/>
          </a:bodyPr>
          <a:lstStyle>
            <a:lvl1pPr>
              <a:lnSpc>
                <a:spcPts val="2480"/>
              </a:lnSpc>
              <a:spcAft>
                <a:spcPts val="0"/>
              </a:spcAft>
              <a:defRPr sz="2400" b="1" i="0" cap="all" baseline="0">
                <a:solidFill>
                  <a:schemeClr val="bg1"/>
                </a:solidFill>
                <a:latin typeface="Montserrat" pitchFamily="2" charset="77"/>
              </a:defRPr>
            </a:lvl1pPr>
          </a:lstStyle>
          <a:p>
            <a:pPr lvl="0"/>
            <a:r>
              <a:rPr lang="en-US" dirty="0"/>
              <a:t>subtitle</a:t>
            </a:r>
          </a:p>
        </p:txBody>
      </p:sp>
      <p:sp>
        <p:nvSpPr>
          <p:cNvPr id="10" name="Text Placeholder 4">
            <a:extLst>
              <a:ext uri="{FF2B5EF4-FFF2-40B4-BE49-F238E27FC236}">
                <a16:creationId xmlns:a16="http://schemas.microsoft.com/office/drawing/2014/main" id="{B44CBBF3-FFD4-574D-8648-FFDF6C66CBFA}"/>
              </a:ext>
            </a:extLst>
          </p:cNvPr>
          <p:cNvSpPr>
            <a:spLocks noGrp="1"/>
          </p:cNvSpPr>
          <p:nvPr>
            <p:ph type="body" sz="quarter" idx="13"/>
          </p:nvPr>
        </p:nvSpPr>
        <p:spPr>
          <a:xfrm>
            <a:off x="579075" y="6028010"/>
            <a:ext cx="4611096" cy="220007"/>
          </a:xfrm>
          <a:prstGeom prst="rect">
            <a:avLst/>
          </a:prstGeom>
        </p:spPr>
        <p:txBody>
          <a:bodyPr>
            <a:normAutofit/>
          </a:bodyPr>
          <a:lstStyle>
            <a:lvl1pPr>
              <a:defRPr sz="1200" cap="none" baseline="0">
                <a:solidFill>
                  <a:srgbClr val="FFEC00"/>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B80ECBFF-8E57-4C4F-A360-489828F378AC}"/>
              </a:ext>
            </a:extLst>
          </p:cNvPr>
          <p:cNvSpPr>
            <a:spLocks noGrp="1"/>
          </p:cNvSpPr>
          <p:nvPr>
            <p:ph type="body" sz="quarter" idx="14"/>
          </p:nvPr>
        </p:nvSpPr>
        <p:spPr>
          <a:xfrm>
            <a:off x="579075" y="6248015"/>
            <a:ext cx="4611096" cy="239515"/>
          </a:xfrm>
          <a:prstGeom prst="rect">
            <a:avLst/>
          </a:prstGeom>
        </p:spPr>
        <p:txBody>
          <a:bodyPr>
            <a:normAutofit/>
          </a:bodyPr>
          <a:lstStyle>
            <a:lvl1pPr>
              <a:defRPr sz="1200" b="0" i="0" cap="none" baseline="0">
                <a:solidFill>
                  <a:srgbClr val="FFEC00"/>
                </a:solidFill>
                <a:latin typeface="Montserrat" pitchFamily="2" charset="77"/>
              </a:defRPr>
            </a:lvl1pPr>
          </a:lstStyle>
          <a:p>
            <a:pPr lvl="0"/>
            <a:r>
              <a:rPr lang="en-US"/>
              <a:t>Edit Master text styles</a:t>
            </a:r>
          </a:p>
        </p:txBody>
      </p:sp>
    </p:spTree>
    <p:extLst>
      <p:ext uri="{BB962C8B-B14F-4D97-AF65-F5344CB8AC3E}">
        <p14:creationId xmlns:p14="http://schemas.microsoft.com/office/powerpoint/2010/main" val="316224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07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_1">
    <p:bg>
      <p:bgPr>
        <a:solidFill>
          <a:srgbClr val="FFEC00"/>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550864" y="1161021"/>
            <a:ext cx="6622923" cy="1661993"/>
          </a:xfrm>
          <a:prstGeom prst="rect">
            <a:avLst/>
          </a:prstGeom>
        </p:spPr>
        <p:txBody>
          <a:bodyPr wrap="square">
            <a:spAutoFit/>
          </a:bodyPr>
          <a:lstStyle>
            <a:lvl1pPr>
              <a:lnSpc>
                <a:spcPts val="6000"/>
              </a:lnSpc>
              <a:spcAft>
                <a:spcPts val="0"/>
              </a:spcAft>
              <a:defRPr sz="6000" b="1" i="0" cap="all" baseline="0">
                <a:solidFill>
                  <a:srgbClr val="343638"/>
                </a:solidFill>
                <a:latin typeface="Montserrat ExtraBold" pitchFamily="2" charset="77"/>
              </a:defRPr>
            </a:lvl1pPr>
          </a:lstStyle>
          <a:p>
            <a:pPr lvl="0"/>
            <a:r>
              <a:rPr lang="en-US" dirty="0"/>
              <a:t>Section </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550863" y="3016066"/>
            <a:ext cx="3797300" cy="412934"/>
          </a:xfrm>
          <a:prstGeom prst="rect">
            <a:avLst/>
          </a:prstGeom>
        </p:spPr>
        <p:txBody>
          <a:bodyPr>
            <a:spAutoFit/>
          </a:bodyPr>
          <a:lstStyle>
            <a:lvl1pPr>
              <a:lnSpc>
                <a:spcPts val="2480"/>
              </a:lnSpc>
              <a:spcAft>
                <a:spcPts val="0"/>
              </a:spcAft>
              <a:defRPr sz="2400" b="1" i="0" cap="all" baseline="0">
                <a:solidFill>
                  <a:srgbClr val="DC2D27"/>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375943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_2">
    <p:bg>
      <p:bgPr>
        <a:solidFill>
          <a:srgbClr val="343638"/>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550864" y="1161021"/>
            <a:ext cx="6622923" cy="1661993"/>
          </a:xfrm>
          <a:prstGeom prst="rect">
            <a:avLst/>
          </a:prstGeom>
        </p:spPr>
        <p:txBody>
          <a:bodyPr wrap="square">
            <a:spAutoFit/>
          </a:bodyPr>
          <a:lstStyle>
            <a:lvl1pPr>
              <a:lnSpc>
                <a:spcPts val="6000"/>
              </a:lnSpc>
              <a:spcAft>
                <a:spcPts val="0"/>
              </a:spcAft>
              <a:defRPr sz="6000" b="1" i="0" cap="all" baseline="0">
                <a:solidFill>
                  <a:srgbClr val="FFEC00"/>
                </a:solidFill>
                <a:latin typeface="Montserrat ExtraBold" pitchFamily="2" charset="77"/>
              </a:defRPr>
            </a:lvl1pPr>
          </a:lstStyle>
          <a:p>
            <a:pPr lvl="0"/>
            <a:r>
              <a:rPr lang="en-US" dirty="0"/>
              <a:t>Section </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550863" y="3016066"/>
            <a:ext cx="3797300" cy="412934"/>
          </a:xfrm>
          <a:prstGeom prst="rect">
            <a:avLst/>
          </a:prstGeom>
        </p:spPr>
        <p:txBody>
          <a:bodyPr>
            <a:spAutoFit/>
          </a:bodyPr>
          <a:lstStyle>
            <a:lvl1pPr>
              <a:lnSpc>
                <a:spcPts val="2480"/>
              </a:lnSpc>
              <a:spcAft>
                <a:spcPts val="0"/>
              </a:spcAft>
              <a:defRPr sz="2400" b="1" i="0" cap="all" baseline="0">
                <a:solidFill>
                  <a:schemeClr val="bg1"/>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19981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_1">
    <p:bg>
      <p:bgPr>
        <a:solidFill>
          <a:srgbClr val="FFEC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8B0FF-DD06-9D49-9077-3C0EF24A530D}"/>
              </a:ext>
            </a:extLst>
          </p:cNvPr>
          <p:cNvSpPr/>
          <p:nvPr userDrawn="1"/>
        </p:nvSpPr>
        <p:spPr>
          <a:xfrm>
            <a:off x="566489" y="560175"/>
            <a:ext cx="4629665" cy="5775311"/>
          </a:xfrm>
          <a:prstGeom prst="rect">
            <a:avLst/>
          </a:prstGeom>
          <a:solidFill>
            <a:srgbClr val="303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1011631" y="1161020"/>
            <a:ext cx="3939060" cy="1661993"/>
          </a:xfrm>
          <a:prstGeom prst="rect">
            <a:avLst/>
          </a:prstGeom>
        </p:spPr>
        <p:txBody>
          <a:bodyPr wrap="square">
            <a:spAutoFit/>
          </a:bodyPr>
          <a:lstStyle>
            <a:lvl1pPr>
              <a:lnSpc>
                <a:spcPts val="6000"/>
              </a:lnSpc>
              <a:defRPr sz="6000" b="1" i="0" cap="all" baseline="0">
                <a:solidFill>
                  <a:srgbClr val="FFEC00"/>
                </a:solidFill>
                <a:latin typeface="Montserrat ExtraBold" pitchFamily="2" charset="77"/>
              </a:defRPr>
            </a:lvl1pPr>
          </a:lstStyle>
          <a:p>
            <a:pPr lvl="0"/>
            <a:r>
              <a:rPr lang="en-US" dirty="0"/>
              <a:t>Section 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1011631" y="3016066"/>
            <a:ext cx="3797300" cy="412934"/>
          </a:xfrm>
          <a:prstGeom prst="rect">
            <a:avLst/>
          </a:prstGeom>
        </p:spPr>
        <p:txBody>
          <a:bodyPr>
            <a:spAutoFit/>
          </a:bodyPr>
          <a:lstStyle>
            <a:lvl1pPr>
              <a:lnSpc>
                <a:spcPts val="2480"/>
              </a:lnSpc>
              <a:spcAft>
                <a:spcPts val="0"/>
              </a:spcAft>
              <a:defRPr sz="2400" b="1" i="0" cap="all" baseline="0">
                <a:solidFill>
                  <a:schemeClr val="bg1"/>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314818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_4">
    <p:bg>
      <p:bgPr>
        <a:solidFill>
          <a:srgbClr val="34363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542088-5570-874A-913F-29238889BAF6}"/>
              </a:ext>
            </a:extLst>
          </p:cNvPr>
          <p:cNvSpPr/>
          <p:nvPr userDrawn="1"/>
        </p:nvSpPr>
        <p:spPr>
          <a:xfrm>
            <a:off x="566489" y="560175"/>
            <a:ext cx="4629665" cy="5775311"/>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1011631" y="1161020"/>
            <a:ext cx="3817839" cy="1661993"/>
          </a:xfrm>
          <a:prstGeom prst="rect">
            <a:avLst/>
          </a:prstGeom>
        </p:spPr>
        <p:txBody>
          <a:bodyPr wrap="square">
            <a:spAutoFit/>
          </a:bodyPr>
          <a:lstStyle>
            <a:lvl1pPr>
              <a:lnSpc>
                <a:spcPts val="6000"/>
              </a:lnSpc>
              <a:defRPr sz="6000" b="1" i="0" cap="all" baseline="0">
                <a:solidFill>
                  <a:srgbClr val="343638"/>
                </a:solidFill>
                <a:latin typeface="Montserrat ExtraBold" pitchFamily="2" charset="77"/>
              </a:defRPr>
            </a:lvl1pPr>
          </a:lstStyle>
          <a:p>
            <a:pPr lvl="0"/>
            <a:r>
              <a:rPr lang="en-US" dirty="0"/>
              <a:t>Section 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1011631" y="3016066"/>
            <a:ext cx="3797300" cy="412934"/>
          </a:xfrm>
          <a:prstGeom prst="rect">
            <a:avLst/>
          </a:prstGeom>
        </p:spPr>
        <p:txBody>
          <a:bodyPr>
            <a:spAutoFit/>
          </a:bodyPr>
          <a:lstStyle>
            <a:lvl1pPr>
              <a:lnSpc>
                <a:spcPts val="2480"/>
              </a:lnSpc>
              <a:spcAft>
                <a:spcPts val="0"/>
              </a:spcAft>
              <a:defRPr sz="2400" b="1" i="0" cap="all" baseline="0">
                <a:solidFill>
                  <a:srgbClr val="DC2D27"/>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196207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12192001" cy="895104"/>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1" i="0" dirty="0">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561664" y="1"/>
            <a:ext cx="10515600" cy="895104"/>
          </a:xfrm>
        </p:spPr>
        <p:txBody>
          <a:bodyPr lIns="90000" tIns="46800" rIns="90000" bIns="46800">
            <a:normAutofit/>
          </a:bodyPr>
          <a:lstStyle>
            <a:lvl1pPr>
              <a:defRPr sz="1000" cap="all" baseline="0">
                <a:solidFill>
                  <a:srgbClr val="4B4F53"/>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B98D14C9-45AE-FF43-8A71-FA2DB1603F13}"/>
              </a:ext>
            </a:extLst>
          </p:cNvPr>
          <p:cNvSpPr>
            <a:spLocks noGrp="1"/>
          </p:cNvSpPr>
          <p:nvPr>
            <p:ph type="pic" sz="quarter" idx="10"/>
          </p:nvPr>
        </p:nvSpPr>
        <p:spPr>
          <a:xfrm>
            <a:off x="669614" y="1654631"/>
            <a:ext cx="4324351" cy="3868439"/>
          </a:xfrm>
          <a:prstGeom prst="rect">
            <a:avLst/>
          </a:prstGeom>
        </p:spPr>
        <p:txBody>
          <a:bodyPr/>
          <a:lstStyle>
            <a:lvl1pPr>
              <a:defRPr>
                <a:solidFill>
                  <a:srgbClr val="343638"/>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01032B33-4CDD-1249-850C-3BBEBF4C628E}"/>
              </a:ext>
            </a:extLst>
          </p:cNvPr>
          <p:cNvSpPr>
            <a:spLocks noGrp="1"/>
          </p:cNvSpPr>
          <p:nvPr>
            <p:ph type="body" sz="quarter" idx="11"/>
          </p:nvPr>
        </p:nvSpPr>
        <p:spPr>
          <a:xfrm>
            <a:off x="5224118" y="1654629"/>
            <a:ext cx="6127735" cy="3875314"/>
          </a:xfrm>
        </p:spPr>
        <p:txBody>
          <a:bodyPr/>
          <a:lstStyle>
            <a:lvl1pPr>
              <a:defRPr sz="2000">
                <a:solidFill>
                  <a:srgbClr val="343638"/>
                </a:solidFill>
              </a:defRPr>
            </a:lvl1pPr>
            <a:lvl2pPr>
              <a:lnSpc>
                <a:spcPct val="100000"/>
              </a:lnSpc>
              <a:spcBef>
                <a:spcPts val="0"/>
              </a:spcBef>
              <a:spcAft>
                <a:spcPts val="600"/>
              </a:spcAf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60363" indent="-1809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533400" indent="-1301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714375" indent="-180975">
              <a:lnSpc>
                <a:spcPct val="100000"/>
              </a:lnSpc>
              <a:spcBef>
                <a:spcPts val="0"/>
              </a:spcBef>
              <a:tabLst/>
              <a:defRPr sz="14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34ADEE0-5020-4640-A681-96DFBB54D474}"/>
              </a:ext>
            </a:extLst>
          </p:cNvPr>
          <p:cNvSpPr>
            <a:spLocks noGrp="1"/>
          </p:cNvSpPr>
          <p:nvPr>
            <p:ph type="ftr" sz="quarter" idx="12"/>
          </p:nvPr>
        </p:nvSpPr>
        <p:spPr>
          <a:xfrm>
            <a:off x="561664" y="6254750"/>
            <a:ext cx="4114800" cy="365125"/>
          </a:xfrm>
        </p:spPr>
        <p:txBody>
          <a:bodyPr/>
          <a:lstStyle/>
          <a:p>
            <a:r>
              <a:rPr lang="en-US"/>
              <a:t>NAME PRESENTATION  </a:t>
            </a:r>
            <a:r>
              <a:rPr lang="en-US" b="0"/>
              <a:t>2019</a:t>
            </a:r>
            <a:endParaRPr lang="en-US" b="0" dirty="0"/>
          </a:p>
        </p:txBody>
      </p:sp>
    </p:spTree>
    <p:extLst>
      <p:ext uri="{BB962C8B-B14F-4D97-AF65-F5344CB8AC3E}">
        <p14:creationId xmlns:p14="http://schemas.microsoft.com/office/powerpoint/2010/main" val="41552636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10F03-1513-F141-BDA9-0B35A20B73DE}"/>
              </a:ext>
            </a:extLst>
          </p:cNvPr>
          <p:cNvSpPr>
            <a:spLocks noGrp="1"/>
          </p:cNvSpPr>
          <p:nvPr>
            <p:ph type="title"/>
          </p:nvPr>
        </p:nvSpPr>
        <p:spPr>
          <a:xfrm>
            <a:off x="556189" y="0"/>
            <a:ext cx="10515600" cy="876849"/>
          </a:xfrm>
          <a:prstGeom prst="rect">
            <a:avLst/>
          </a:prstGeom>
        </p:spPr>
        <p:txBody>
          <a:bodyPr vert="horz" lIns="90000" tIns="46800" rIns="90000" bIns="46800" rtlCol="0" anchor="ctr">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2C068EF-60B8-C047-B10C-0EADF33E1AC1}"/>
              </a:ext>
            </a:extLst>
          </p:cNvPr>
          <p:cNvSpPr txBox="1">
            <a:spLocks/>
          </p:cNvSpPr>
          <p:nvPr userDrawn="1"/>
        </p:nvSpPr>
        <p:spPr>
          <a:xfrm>
            <a:off x="7908451" y="3197244"/>
            <a:ext cx="4114800" cy="365125"/>
          </a:xfrm>
          <a:prstGeom prst="rect">
            <a:avLst/>
          </a:prstGeom>
        </p:spPr>
        <p:txBody>
          <a:bodyPr/>
          <a:lstStyle>
            <a:defPPr>
              <a:defRPr lang="en-US"/>
            </a:defPPr>
            <a:lvl1pPr marL="0" algn="r" defTabSz="914400" rtl="0" eaLnBrk="1" latinLnBrk="0" hangingPunct="1">
              <a:defRPr sz="1800" kern="1200">
                <a:solidFill>
                  <a:srgbClr val="4B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b="0" i="0" u="none" dirty="0">
              <a:latin typeface="Montserrat" pitchFamily="2" charset="77"/>
              <a:ea typeface="Open Sans Semibold" panose="020B0606030504020204" pitchFamily="34" charset="0"/>
              <a:cs typeface="Open Sans Semibold" panose="020B0606030504020204" pitchFamily="34" charset="0"/>
            </a:endParaRPr>
          </a:p>
        </p:txBody>
      </p:sp>
      <p:sp>
        <p:nvSpPr>
          <p:cNvPr id="6" name="TextBox 5">
            <a:extLst>
              <a:ext uri="{FF2B5EF4-FFF2-40B4-BE49-F238E27FC236}">
                <a16:creationId xmlns:a16="http://schemas.microsoft.com/office/drawing/2014/main" id="{8277F615-EBE0-1142-BB2A-A45B382A8ACE}"/>
              </a:ext>
            </a:extLst>
          </p:cNvPr>
          <p:cNvSpPr txBox="1"/>
          <p:nvPr userDrawn="1"/>
        </p:nvSpPr>
        <p:spPr>
          <a:xfrm>
            <a:off x="10608659" y="3309643"/>
            <a:ext cx="184731" cy="300210"/>
          </a:xfrm>
          <a:prstGeom prst="rect">
            <a:avLst/>
          </a:prstGeom>
          <a:noFill/>
        </p:spPr>
        <p:txBody>
          <a:bodyPr wrap="none" rtlCol="0">
            <a:spAutoFit/>
          </a:bodyPr>
          <a:lstStyle/>
          <a:p>
            <a:endParaRPr lang="en-US" sz="1351" b="1" i="0" dirty="0">
              <a:latin typeface="Montserrat" pitchFamily="2" charset="77"/>
            </a:endParaRPr>
          </a:p>
        </p:txBody>
      </p:sp>
      <p:sp>
        <p:nvSpPr>
          <p:cNvPr id="13" name="Text Placeholder 12">
            <a:extLst>
              <a:ext uri="{FF2B5EF4-FFF2-40B4-BE49-F238E27FC236}">
                <a16:creationId xmlns:a16="http://schemas.microsoft.com/office/drawing/2014/main" id="{F70D5C40-8A19-8348-96FE-82F8A3C5A6D8}"/>
              </a:ext>
            </a:extLst>
          </p:cNvPr>
          <p:cNvSpPr>
            <a:spLocks noGrp="1"/>
          </p:cNvSpPr>
          <p:nvPr>
            <p:ph type="body" idx="1"/>
          </p:nvPr>
        </p:nvSpPr>
        <p:spPr>
          <a:xfrm>
            <a:off x="556189"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05D3D12-A8C9-EF4A-A21C-CA92AAF01A33}"/>
              </a:ext>
            </a:extLst>
          </p:cNvPr>
          <p:cNvSpPr>
            <a:spLocks noGrp="1"/>
          </p:cNvSpPr>
          <p:nvPr>
            <p:ph type="ftr" sz="quarter" idx="3"/>
          </p:nvPr>
        </p:nvSpPr>
        <p:spPr>
          <a:xfrm>
            <a:off x="556189" y="6254750"/>
            <a:ext cx="4114800" cy="365125"/>
          </a:xfrm>
          <a:prstGeom prst="rect">
            <a:avLst/>
          </a:prstGeom>
        </p:spPr>
        <p:txBody>
          <a:bodyPr vert="horz" lIns="90000" tIns="46800" rIns="90000" bIns="46800" rtlCol="0" anchor="ctr"/>
          <a:lstStyle>
            <a:lvl1pPr algn="l">
              <a:defRPr sz="800" b="1" i="0">
                <a:solidFill>
                  <a:srgbClr val="343638"/>
                </a:solidFill>
                <a:latin typeface="Montserrat" pitchFamily="2" charset="77"/>
              </a:defRPr>
            </a:lvl1pPr>
          </a:lstStyle>
          <a:p>
            <a:r>
              <a:rPr lang="en-US" cap="all"/>
              <a:t>NAME PRESENTATION  2019</a:t>
            </a:r>
            <a:endParaRPr lang="en-US" b="0" dirty="0"/>
          </a:p>
        </p:txBody>
      </p:sp>
      <p:pic>
        <p:nvPicPr>
          <p:cNvPr id="10" name="Picture 9">
            <a:extLst>
              <a:ext uri="{FF2B5EF4-FFF2-40B4-BE49-F238E27FC236}">
                <a16:creationId xmlns:a16="http://schemas.microsoft.com/office/drawing/2014/main" id="{D2252EC8-9625-0C46-9AB1-798ADFE26FD6}"/>
              </a:ext>
            </a:extLst>
          </p:cNvPr>
          <p:cNvPicPr>
            <a:picLocks noChangeAspect="1"/>
          </p:cNvPicPr>
          <p:nvPr userDrawn="1"/>
        </p:nvPicPr>
        <p:blipFill>
          <a:blip r:embed="rId23"/>
          <a:stretch>
            <a:fillRect/>
          </a:stretch>
        </p:blipFill>
        <p:spPr>
          <a:xfrm>
            <a:off x="9625303" y="6189187"/>
            <a:ext cx="2226039" cy="460422"/>
          </a:xfrm>
          <a:prstGeom prst="rect">
            <a:avLst/>
          </a:prstGeom>
        </p:spPr>
      </p:pic>
    </p:spTree>
    <p:extLst>
      <p:ext uri="{BB962C8B-B14F-4D97-AF65-F5344CB8AC3E}">
        <p14:creationId xmlns:p14="http://schemas.microsoft.com/office/powerpoint/2010/main" val="497983212"/>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52" r:id="rId4"/>
    <p:sldLayoutId id="2147483667" r:id="rId5"/>
    <p:sldLayoutId id="2147483666" r:id="rId6"/>
    <p:sldLayoutId id="2147483651" r:id="rId7"/>
    <p:sldLayoutId id="2147483665" r:id="rId8"/>
    <p:sldLayoutId id="2147483673" r:id="rId9"/>
    <p:sldLayoutId id="2147483650" r:id="rId10"/>
    <p:sldLayoutId id="2147483669" r:id="rId11"/>
    <p:sldLayoutId id="2147483674" r:id="rId12"/>
    <p:sldLayoutId id="2147483678" r:id="rId13"/>
    <p:sldLayoutId id="2147483679" r:id="rId14"/>
    <p:sldLayoutId id="2147483681" r:id="rId15"/>
    <p:sldLayoutId id="2147483675" r:id="rId16"/>
    <p:sldLayoutId id="2147483671" r:id="rId17"/>
    <p:sldLayoutId id="2147483683" r:id="rId18"/>
    <p:sldLayoutId id="2147483684" r:id="rId19"/>
    <p:sldLayoutId id="2147483685" r:id="rId20"/>
    <p:sldLayoutId id="2147483686" r:id="rId21"/>
  </p:sldLayoutIdLst>
  <p:hf sldNum="0" hdr="0" dt="0"/>
  <p:txStyles>
    <p:titleStyle>
      <a:lvl1pPr algn="l" defTabSz="914377" rtl="0" eaLnBrk="1" latinLnBrk="0" hangingPunct="1">
        <a:lnSpc>
          <a:spcPct val="90000"/>
        </a:lnSpc>
        <a:spcBef>
          <a:spcPct val="0"/>
        </a:spcBef>
        <a:buNone/>
        <a:defRPr sz="1000" b="1" i="0" u="none" kern="1200" cap="all" baseline="0">
          <a:solidFill>
            <a:srgbClr val="343638"/>
          </a:solidFill>
          <a:latin typeface="Montserrat" pitchFamily="2" charset="77"/>
          <a:ea typeface="+mj-ea"/>
          <a:cs typeface="+mj-cs"/>
        </a:defRPr>
      </a:lvl1pPr>
    </p:titleStyle>
    <p:bodyStyle>
      <a:lvl1pPr marL="0" indent="0" algn="l" defTabSz="914377" rtl="0" eaLnBrk="1" latinLnBrk="0" hangingPunct="1">
        <a:lnSpc>
          <a:spcPct val="100000"/>
        </a:lnSpc>
        <a:spcBef>
          <a:spcPts val="0"/>
        </a:spcBef>
        <a:spcAft>
          <a:spcPts val="600"/>
        </a:spcAft>
        <a:buFontTx/>
        <a:buNone/>
        <a:defRPr sz="2000" b="1" i="0" kern="1200" cap="none" baseline="0">
          <a:solidFill>
            <a:srgbClr val="343638"/>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377" rtl="0" eaLnBrk="1" latinLnBrk="0" hangingPunct="1">
        <a:lnSpc>
          <a:spcPct val="100000"/>
        </a:lnSpc>
        <a:spcBef>
          <a:spcPts val="0"/>
        </a:spcBef>
        <a:spcAft>
          <a:spcPts val="600"/>
        </a:spcAft>
        <a:buFontTx/>
        <a:buNone/>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60363" indent="-138113"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533400" indent="-173038"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714375" indent="-180975"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6O98o2FRHw" TargetMode="External"/><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196D5C6-AFC6-BC4C-A3A9-BED874F851F8}"/>
              </a:ext>
            </a:extLst>
          </p:cNvPr>
          <p:cNvSpPr>
            <a:spLocks noGrp="1"/>
          </p:cNvSpPr>
          <p:nvPr>
            <p:ph type="ctrTitle"/>
          </p:nvPr>
        </p:nvSpPr>
        <p:spPr>
          <a:xfrm>
            <a:off x="1524000" y="1504078"/>
            <a:ext cx="9144000" cy="1677063"/>
          </a:xfrm>
        </p:spPr>
        <p:txBody>
          <a:bodyPr/>
          <a:lstStyle/>
          <a:p>
            <a:r>
              <a:rPr lang="en-AU" sz="3200" dirty="0"/>
              <a:t>SWINBURNE INNOVATION PRECINCT</a:t>
            </a:r>
            <a:br>
              <a:rPr lang="en-AU" sz="3200" dirty="0"/>
            </a:br>
            <a:r>
              <a:rPr lang="en-AU" sz="3200" dirty="0"/>
              <a:t>ACCELERATOR PROGRAM</a:t>
            </a:r>
            <a:endParaRPr lang="en-US" sz="3200" dirty="0"/>
          </a:p>
        </p:txBody>
      </p:sp>
      <p:sp>
        <p:nvSpPr>
          <p:cNvPr id="22" name="Subtitle 21">
            <a:extLst>
              <a:ext uri="{FF2B5EF4-FFF2-40B4-BE49-F238E27FC236}">
                <a16:creationId xmlns:a16="http://schemas.microsoft.com/office/drawing/2014/main" id="{6E01FEED-410A-8543-A811-AC8EA70201E6}"/>
              </a:ext>
            </a:extLst>
          </p:cNvPr>
          <p:cNvSpPr>
            <a:spLocks noGrp="1"/>
          </p:cNvSpPr>
          <p:nvPr>
            <p:ph type="subTitle" idx="1"/>
          </p:nvPr>
        </p:nvSpPr>
        <p:spPr>
          <a:xfrm>
            <a:off x="1524000" y="3724415"/>
            <a:ext cx="9144000" cy="464230"/>
          </a:xfrm>
        </p:spPr>
        <p:txBody>
          <a:bodyPr/>
          <a:lstStyle/>
          <a:p>
            <a:r>
              <a:rPr lang="en-AU"/>
              <a:t>2020 </a:t>
            </a:r>
            <a:r>
              <a:rPr lang="en-AU" dirty="0"/>
              <a:t>information night</a:t>
            </a:r>
          </a:p>
        </p:txBody>
      </p:sp>
    </p:spTree>
    <p:extLst>
      <p:ext uri="{BB962C8B-B14F-4D97-AF65-F5344CB8AC3E}">
        <p14:creationId xmlns:p14="http://schemas.microsoft.com/office/powerpoint/2010/main" val="398007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E14DE51-2AD8-994D-B724-BD40D16C5F60}"/>
              </a:ext>
            </a:extLst>
          </p:cNvPr>
          <p:cNvSpPr>
            <a:spLocks noGrp="1"/>
          </p:cNvSpPr>
          <p:nvPr>
            <p:ph type="body" sz="quarter" idx="11"/>
          </p:nvPr>
        </p:nvSpPr>
        <p:spPr>
          <a:xfrm>
            <a:off x="571818" y="370470"/>
            <a:ext cx="5127435" cy="2631490"/>
          </a:xfrm>
        </p:spPr>
        <p:txBody>
          <a:bodyPr/>
          <a:lstStyle/>
          <a:p>
            <a:r>
              <a:rPr lang="en-US" dirty="0">
                <a:solidFill>
                  <a:schemeClr val="bg1"/>
                </a:solidFill>
              </a:rPr>
              <a:t>WE ARE LOOKING FOR</a:t>
            </a:r>
          </a:p>
        </p:txBody>
      </p:sp>
      <p:sp>
        <p:nvSpPr>
          <p:cNvPr id="4" name="TextBox 3">
            <a:extLst>
              <a:ext uri="{FF2B5EF4-FFF2-40B4-BE49-F238E27FC236}">
                <a16:creationId xmlns:a16="http://schemas.microsoft.com/office/drawing/2014/main" id="{87141584-4B08-41DA-A892-D79FFD56400B}"/>
              </a:ext>
            </a:extLst>
          </p:cNvPr>
          <p:cNvSpPr txBox="1"/>
          <p:nvPr/>
        </p:nvSpPr>
        <p:spPr>
          <a:xfrm>
            <a:off x="6467302" y="581891"/>
            <a:ext cx="5408814" cy="4524315"/>
          </a:xfrm>
          <a:prstGeom prst="rect">
            <a:avLst/>
          </a:prstGeom>
          <a:noFill/>
        </p:spPr>
        <p:txBody>
          <a:bodyPr wrap="square" rtlCol="0">
            <a:spAutoFit/>
          </a:bodyPr>
          <a:lstStyle/>
          <a:p>
            <a:pPr marL="285750" indent="-285750">
              <a:buFont typeface="Arial" panose="020B0604020202020204" pitchFamily="34" charset="0"/>
              <a:buChar char="•"/>
            </a:pPr>
            <a:r>
              <a:rPr lang="en-AU" sz="2400" dirty="0"/>
              <a:t>SWINBURNE FAMILY: STAFF, STUDENTS, ALUMNI</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CLEAR BUSINESS IDEA</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WELL ARTICULATED MARKET OPPORTUNITY</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PRODUCT MVP / PROTOTYPE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IDEALLY A CUSTOMER / USER (DOES NOT HAVE TO BE PAYING)</a:t>
            </a:r>
          </a:p>
        </p:txBody>
      </p:sp>
    </p:spTree>
    <p:extLst>
      <p:ext uri="{BB962C8B-B14F-4D97-AF65-F5344CB8AC3E}">
        <p14:creationId xmlns:p14="http://schemas.microsoft.com/office/powerpoint/2010/main" val="347441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958E69F-FA6B-604E-BE7D-F305E12B5F3C}"/>
              </a:ext>
            </a:extLst>
          </p:cNvPr>
          <p:cNvSpPr>
            <a:spLocks noGrp="1"/>
          </p:cNvSpPr>
          <p:nvPr>
            <p:ph type="body" sz="quarter" idx="10"/>
          </p:nvPr>
        </p:nvSpPr>
        <p:spPr>
          <a:xfrm>
            <a:off x="435533" y="447529"/>
            <a:ext cx="8930889" cy="861774"/>
          </a:xfrm>
        </p:spPr>
        <p:txBody>
          <a:bodyPr/>
          <a:lstStyle/>
          <a:p>
            <a:r>
              <a:rPr lang="en-US" dirty="0">
                <a:solidFill>
                  <a:schemeClr val="bg1"/>
                </a:solidFill>
              </a:rPr>
              <a:t>Progress to date</a:t>
            </a:r>
          </a:p>
        </p:txBody>
      </p:sp>
      <p:sp>
        <p:nvSpPr>
          <p:cNvPr id="6" name="object 19"/>
          <p:cNvSpPr txBox="1"/>
          <p:nvPr/>
        </p:nvSpPr>
        <p:spPr>
          <a:xfrm>
            <a:off x="534962" y="1569939"/>
            <a:ext cx="10825016" cy="376385"/>
          </a:xfrm>
          <a:prstGeom prst="rect">
            <a:avLst/>
          </a:prstGeom>
        </p:spPr>
        <p:txBody>
          <a:bodyPr vert="horz" wrap="square" lIns="0" tIns="12065" rIns="0" bIns="0" rtlCol="0">
            <a:spAutoFit/>
          </a:bodyPr>
          <a:lstStyle/>
          <a:p>
            <a:pPr marL="12700" marR="1473200">
              <a:lnSpc>
                <a:spcPct val="150000"/>
              </a:lnSpc>
              <a:spcBef>
                <a:spcPts val="95"/>
              </a:spcBef>
            </a:pPr>
            <a:r>
              <a:rPr lang="en-AU" b="1" dirty="0">
                <a:solidFill>
                  <a:schemeClr val="accent1"/>
                </a:solidFill>
                <a:latin typeface="Arial" panose="020B0604020202020204" pitchFamily="34" charset="0"/>
                <a:cs typeface="Arial" panose="020B0604020202020204" pitchFamily="34" charset="0"/>
              </a:rPr>
              <a:t>WHAT KEY MILESTONES HAS YOUR STARTUP HIT?</a:t>
            </a:r>
            <a:endParaRPr b="1" dirty="0">
              <a:solidFill>
                <a:schemeClr val="accent1"/>
              </a:solidFill>
              <a:latin typeface="Arial" panose="020B0604020202020204" pitchFamily="34" charset="0"/>
              <a:cs typeface="Arial" panose="020B0604020202020204" pitchFamily="34" charset="0"/>
            </a:endParaRPr>
          </a:p>
        </p:txBody>
      </p:sp>
      <p:sp>
        <p:nvSpPr>
          <p:cNvPr id="4" name="Rectangle 3"/>
          <p:cNvSpPr/>
          <p:nvPr/>
        </p:nvSpPr>
        <p:spPr>
          <a:xfrm>
            <a:off x="601362" y="2520778"/>
            <a:ext cx="1713470" cy="17299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panose="020B0604020202020204" pitchFamily="34" charset="0"/>
                <a:cs typeface="Arial" panose="020B0604020202020204" pitchFamily="34" charset="0"/>
              </a:rPr>
              <a:t>COMPLETED </a:t>
            </a:r>
          </a:p>
          <a:p>
            <a:pPr algn="ctr"/>
            <a:r>
              <a:rPr lang="en-AU" sz="1600" dirty="0">
                <a:solidFill>
                  <a:schemeClr val="tx1"/>
                </a:solidFill>
                <a:latin typeface="Arial" panose="020B0604020202020204" pitchFamily="34" charset="0"/>
                <a:cs typeface="Arial" panose="020B0604020202020204" pitchFamily="34" charset="0"/>
              </a:rPr>
              <a:t># CUSTOMER INTERVIEWS?</a:t>
            </a:r>
            <a:endParaRPr lang="en-AU" sz="1600" dirty="0">
              <a:solidFill>
                <a:schemeClr val="tx1"/>
              </a:solidFill>
            </a:endParaRPr>
          </a:p>
        </p:txBody>
      </p:sp>
      <p:sp>
        <p:nvSpPr>
          <p:cNvPr id="9" name="Rectangle 8"/>
          <p:cNvSpPr/>
          <p:nvPr/>
        </p:nvSpPr>
        <p:spPr>
          <a:xfrm>
            <a:off x="601362" y="4411362"/>
            <a:ext cx="1713470" cy="172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HAVE YOU LAUNCHED A WEBSITE? </a:t>
            </a:r>
          </a:p>
        </p:txBody>
      </p:sp>
      <p:sp>
        <p:nvSpPr>
          <p:cNvPr id="10" name="Rectangle 9"/>
          <p:cNvSpPr/>
          <p:nvPr/>
        </p:nvSpPr>
        <p:spPr>
          <a:xfrm>
            <a:off x="2467232" y="2520778"/>
            <a:ext cx="1713470" cy="172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BUILT YOUR MINIMUM VIABLE PRODUCT? </a:t>
            </a:r>
          </a:p>
        </p:txBody>
      </p:sp>
      <p:sp>
        <p:nvSpPr>
          <p:cNvPr id="11" name="Rectangle 10"/>
          <p:cNvSpPr/>
          <p:nvPr/>
        </p:nvSpPr>
        <p:spPr>
          <a:xfrm>
            <a:off x="2467232" y="4411362"/>
            <a:ext cx="1713470" cy="17299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LAUNCHED YOUR BETA PRODUCT?</a:t>
            </a:r>
          </a:p>
        </p:txBody>
      </p:sp>
      <p:sp>
        <p:nvSpPr>
          <p:cNvPr id="12" name="Rectangle 11"/>
          <p:cNvSpPr/>
          <p:nvPr/>
        </p:nvSpPr>
        <p:spPr>
          <a:xfrm>
            <a:off x="4333102" y="2520778"/>
            <a:ext cx="1713470" cy="172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STARTED SELLING IN MARKET?</a:t>
            </a:r>
          </a:p>
        </p:txBody>
      </p:sp>
      <p:sp>
        <p:nvSpPr>
          <p:cNvPr id="13" name="Rectangle 12"/>
          <p:cNvSpPr/>
          <p:nvPr/>
        </p:nvSpPr>
        <p:spPr>
          <a:xfrm>
            <a:off x="4333102" y="4411362"/>
            <a:ext cx="1713470" cy="172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GENERATED CUSTOMERS &amp; REVENUE?</a:t>
            </a:r>
          </a:p>
        </p:txBody>
      </p:sp>
      <p:sp>
        <p:nvSpPr>
          <p:cNvPr id="14" name="Rectangle 13"/>
          <p:cNvSpPr/>
          <p:nvPr/>
        </p:nvSpPr>
        <p:spPr>
          <a:xfrm>
            <a:off x="6198972" y="2520778"/>
            <a:ext cx="1713470" cy="17299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USER TESTIMONIALS OR NET PROMOTER SCORES?</a:t>
            </a:r>
          </a:p>
        </p:txBody>
      </p:sp>
      <p:sp>
        <p:nvSpPr>
          <p:cNvPr id="15" name="Rectangle 14"/>
          <p:cNvSpPr/>
          <p:nvPr/>
        </p:nvSpPr>
        <p:spPr>
          <a:xfrm>
            <a:off x="6198972" y="4411362"/>
            <a:ext cx="1713470" cy="172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USER METRICS?</a:t>
            </a:r>
          </a:p>
        </p:txBody>
      </p:sp>
      <p:sp>
        <p:nvSpPr>
          <p:cNvPr id="16" name="Rectangle 15"/>
          <p:cNvSpPr/>
          <p:nvPr/>
        </p:nvSpPr>
        <p:spPr>
          <a:xfrm>
            <a:off x="8064842" y="2520778"/>
            <a:ext cx="1713470" cy="172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SECURED PARTNERSHIPS? </a:t>
            </a:r>
          </a:p>
        </p:txBody>
      </p:sp>
      <p:sp>
        <p:nvSpPr>
          <p:cNvPr id="17" name="Rectangle 16"/>
          <p:cNvSpPr/>
          <p:nvPr/>
        </p:nvSpPr>
        <p:spPr>
          <a:xfrm>
            <a:off x="8064842" y="4411362"/>
            <a:ext cx="1713470" cy="17299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WON ANY AWARDS?</a:t>
            </a:r>
          </a:p>
        </p:txBody>
      </p:sp>
      <p:sp>
        <p:nvSpPr>
          <p:cNvPr id="18" name="Rectangle 17"/>
          <p:cNvSpPr/>
          <p:nvPr/>
        </p:nvSpPr>
        <p:spPr>
          <a:xfrm>
            <a:off x="9930712" y="2520778"/>
            <a:ext cx="1713470" cy="172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MENTIONED IN THE MEDIA / PRESS?</a:t>
            </a:r>
          </a:p>
        </p:txBody>
      </p:sp>
      <p:sp>
        <p:nvSpPr>
          <p:cNvPr id="19" name="Rectangle 18"/>
          <p:cNvSpPr/>
          <p:nvPr/>
        </p:nvSpPr>
        <p:spPr>
          <a:xfrm>
            <a:off x="9930712" y="4411362"/>
            <a:ext cx="1713470" cy="172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PRODUCT TRIALS VALIDATED YOUR MODEL? </a:t>
            </a:r>
          </a:p>
        </p:txBody>
      </p:sp>
    </p:spTree>
    <p:extLst>
      <p:ext uri="{BB962C8B-B14F-4D97-AF65-F5344CB8AC3E}">
        <p14:creationId xmlns:p14="http://schemas.microsoft.com/office/powerpoint/2010/main" val="40425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63C7CD-7333-4AAC-8A2A-6E2DE0387966}"/>
              </a:ext>
            </a:extLst>
          </p:cNvPr>
          <p:cNvPicPr>
            <a:picLocks noChangeAspect="1"/>
          </p:cNvPicPr>
          <p:nvPr/>
        </p:nvPicPr>
        <p:blipFill rotWithShape="1">
          <a:blip r:embed="rId2"/>
          <a:srcRect l="14435" r="34398"/>
          <a:stretch/>
        </p:blipFill>
        <p:spPr>
          <a:xfrm>
            <a:off x="0" y="0"/>
            <a:ext cx="5264727" cy="6858000"/>
          </a:xfrm>
          <a:prstGeom prst="rect">
            <a:avLst/>
          </a:prstGeom>
        </p:spPr>
      </p:pic>
      <p:sp>
        <p:nvSpPr>
          <p:cNvPr id="12" name="Rectangle 11">
            <a:extLst>
              <a:ext uri="{FF2B5EF4-FFF2-40B4-BE49-F238E27FC236}">
                <a16:creationId xmlns:a16="http://schemas.microsoft.com/office/drawing/2014/main" id="{55138E0C-89FC-4786-9FDD-3FD7C5013445}"/>
              </a:ext>
            </a:extLst>
          </p:cNvPr>
          <p:cNvSpPr/>
          <p:nvPr/>
        </p:nvSpPr>
        <p:spPr>
          <a:xfrm>
            <a:off x="-1" y="0"/>
            <a:ext cx="5264727" cy="130786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A60A7475-001C-492D-9E43-3C7BE6EF0F85}"/>
              </a:ext>
            </a:extLst>
          </p:cNvPr>
          <p:cNvSpPr>
            <a:spLocks noGrp="1"/>
          </p:cNvSpPr>
          <p:nvPr>
            <p:ph idx="1"/>
          </p:nvPr>
        </p:nvSpPr>
        <p:spPr>
          <a:xfrm>
            <a:off x="1197756" y="286660"/>
            <a:ext cx="2711314" cy="648512"/>
          </a:xfrm>
        </p:spPr>
        <p:txBody>
          <a:bodyPr/>
          <a:lstStyle/>
          <a:p>
            <a:r>
              <a:rPr lang="en-AU" dirty="0"/>
              <a:t>APPLYING </a:t>
            </a:r>
          </a:p>
        </p:txBody>
      </p:sp>
      <p:sp>
        <p:nvSpPr>
          <p:cNvPr id="10" name="Google Shape;140;p26">
            <a:extLst>
              <a:ext uri="{FF2B5EF4-FFF2-40B4-BE49-F238E27FC236}">
                <a16:creationId xmlns:a16="http://schemas.microsoft.com/office/drawing/2014/main" id="{28C72EBF-C3B3-41A6-B3F4-CE9AEC86E79C}"/>
              </a:ext>
            </a:extLst>
          </p:cNvPr>
          <p:cNvSpPr txBox="1">
            <a:spLocks/>
          </p:cNvSpPr>
          <p:nvPr/>
        </p:nvSpPr>
        <p:spPr>
          <a:xfrm>
            <a:off x="5392188" y="345606"/>
            <a:ext cx="6672349" cy="5036554"/>
          </a:xfrm>
          <a:prstGeom prst="rect">
            <a:avLst/>
          </a:prstGeom>
          <a:solidFill>
            <a:schemeClr val="lt1">
              <a:alpha val="20000"/>
            </a:schemeClr>
          </a:solidFill>
          <a:ln>
            <a:noFill/>
          </a:ln>
        </p:spPr>
        <p:txBody>
          <a:bodyPr spcFirstLastPara="1" vert="horz" wrap="square" lIns="91425" tIns="108000" rIns="91425" bIns="108000" rtlCol="0" anchor="t" anchorCtr="0">
            <a:noAutofit/>
          </a:bodyPr>
          <a:lstStyle>
            <a:lvl1pPr marL="0" indent="0" algn="l" defTabSz="914377" rtl="0" eaLnBrk="1" latinLnBrk="0" hangingPunct="1">
              <a:lnSpc>
                <a:spcPct val="100000"/>
              </a:lnSpc>
              <a:spcBef>
                <a:spcPts val="0"/>
              </a:spcBef>
              <a:spcAft>
                <a:spcPts val="3600"/>
              </a:spcAft>
              <a:buFontTx/>
              <a:buNone/>
              <a:defRPr sz="3600" b="1" i="0" kern="1200" cap="all" baseline="0">
                <a:solidFill>
                  <a:srgbClr val="FFEC00"/>
                </a:solidFill>
                <a:latin typeface="Montserrat" pitchFamily="2" charset="77"/>
                <a:ea typeface="Open Sans" panose="020B0606030504020204" pitchFamily="34" charset="0"/>
                <a:cs typeface="Open Sans" panose="020B0606030504020204" pitchFamily="34" charset="0"/>
              </a:defRPr>
            </a:lvl1pPr>
            <a:lvl2pPr marL="0" indent="0" algn="l" defTabSz="914377" rtl="0" eaLnBrk="1" latinLnBrk="0" hangingPunct="1">
              <a:lnSpc>
                <a:spcPct val="100000"/>
              </a:lnSpc>
              <a:spcBef>
                <a:spcPts val="0"/>
              </a:spcBef>
              <a:spcAft>
                <a:spcPts val="600"/>
              </a:spcAft>
              <a:buFontTx/>
              <a:buNone/>
              <a:defRPr sz="1800" b="0" i="0" kern="120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914377" indent="0" algn="l" defTabSz="914377" rtl="0" eaLnBrk="1" latinLnBrk="0" hangingPunct="1">
              <a:lnSpc>
                <a:spcPct val="100000"/>
              </a:lnSpc>
              <a:spcBef>
                <a:spcPts val="0"/>
              </a:spcBef>
              <a:buFontTx/>
              <a:buNone/>
              <a:tabLst/>
              <a:defRPr sz="18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lgn="l" defTabSz="914377" rtl="0" eaLnBrk="1" latinLnBrk="0" hangingPunct="1">
              <a:lnSpc>
                <a:spcPct val="100000"/>
              </a:lnSpc>
              <a:spcBef>
                <a:spcPts val="0"/>
              </a:spcBef>
              <a:buFontTx/>
              <a:buNone/>
              <a:tabLst/>
              <a:defRPr sz="18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lgn="l" defTabSz="914377" rtl="0" eaLnBrk="1" latinLnBrk="0" hangingPunct="1">
              <a:lnSpc>
                <a:spcPct val="100000"/>
              </a:lnSpc>
              <a:spcBef>
                <a:spcPts val="0"/>
              </a:spcBef>
              <a:buFontTx/>
              <a:buNone/>
              <a:tabLst/>
              <a:defRPr sz="18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420">
              <a:spcBef>
                <a:spcPts val="1200"/>
              </a:spcBef>
              <a:spcAft>
                <a:spcPts val="0"/>
              </a:spcAft>
              <a:buClr>
                <a:schemeClr val="dk1"/>
              </a:buClr>
              <a:buSzPts val="1800"/>
            </a:pPr>
            <a:r>
              <a:rPr lang="en-AU" sz="1400" dirty="0">
                <a:solidFill>
                  <a:schemeClr val="accent1"/>
                </a:solidFill>
                <a:hlinkClick r:id="rId3"/>
              </a:rPr>
              <a:t>3-4 minute video </a:t>
            </a:r>
            <a:r>
              <a:rPr lang="en-AU" sz="1400" dirty="0">
                <a:solidFill>
                  <a:schemeClr val="tx1"/>
                </a:solidFill>
              </a:rPr>
              <a:t>– consider this your winning pitch!</a:t>
            </a:r>
          </a:p>
          <a:p>
            <a:pPr marL="858520" lvl="1">
              <a:spcBef>
                <a:spcPts val="1200"/>
              </a:spcBef>
              <a:buFont typeface="Arial" panose="020B0604020202020204" pitchFamily="34" charset="0"/>
              <a:buChar char="•"/>
            </a:pPr>
            <a:r>
              <a:rPr lang="en-AU" sz="1400" dirty="0"/>
              <a:t> Prepare and practice, keep it concise, focused and well timed</a:t>
            </a:r>
          </a:p>
          <a:p>
            <a:pPr marL="58420">
              <a:spcBef>
                <a:spcPts val="1200"/>
              </a:spcBef>
              <a:spcAft>
                <a:spcPts val="0"/>
              </a:spcAft>
              <a:buClr>
                <a:schemeClr val="dk1"/>
              </a:buClr>
              <a:buSzPts val="1800"/>
            </a:pPr>
            <a:r>
              <a:rPr lang="en-AU" sz="1400" dirty="0">
                <a:solidFill>
                  <a:schemeClr val="accent2"/>
                </a:solidFill>
              </a:rPr>
              <a:t>Tell us your start up story, including:</a:t>
            </a:r>
          </a:p>
          <a:p>
            <a:pPr marL="801370" lvl="1" indent="-285750">
              <a:spcBef>
                <a:spcPts val="1200"/>
              </a:spcBef>
              <a:buFont typeface="Arial" panose="020B0604020202020204" pitchFamily="34" charset="0"/>
              <a:buChar char="•"/>
            </a:pPr>
            <a:r>
              <a:rPr lang="en-AU" sz="1400" dirty="0">
                <a:solidFill>
                  <a:schemeClr val="tx1"/>
                </a:solidFill>
              </a:rPr>
              <a:t>Who are the founders/cofounders, investors &amp; your Swinburne relationship?</a:t>
            </a:r>
          </a:p>
          <a:p>
            <a:pPr marL="801370" lvl="1" indent="-285750">
              <a:spcBef>
                <a:spcPts val="1200"/>
              </a:spcBef>
              <a:buFont typeface="Arial" panose="020B0604020202020204" pitchFamily="34" charset="0"/>
              <a:buChar char="•"/>
            </a:pPr>
            <a:r>
              <a:rPr lang="en-AU" sz="1400" dirty="0">
                <a:solidFill>
                  <a:schemeClr val="tx1"/>
                </a:solidFill>
              </a:rPr>
              <a:t>Why you?  Why this team?</a:t>
            </a:r>
          </a:p>
          <a:p>
            <a:pPr marL="801370" lvl="1" indent="-285750">
              <a:spcBef>
                <a:spcPts val="1200"/>
              </a:spcBef>
              <a:buFont typeface="Arial" panose="020B0604020202020204" pitchFamily="34" charset="0"/>
              <a:buChar char="•"/>
            </a:pPr>
            <a:r>
              <a:rPr lang="en-AU" sz="1400" dirty="0">
                <a:solidFill>
                  <a:schemeClr val="tx1"/>
                </a:solidFill>
              </a:rPr>
              <a:t>What is your business, why are you unique and how will this scale-up?</a:t>
            </a:r>
          </a:p>
          <a:p>
            <a:pPr marL="801370" lvl="1" indent="-285750">
              <a:spcBef>
                <a:spcPts val="1200"/>
              </a:spcBef>
              <a:buFont typeface="Arial" panose="020B0604020202020204" pitchFamily="34" charset="0"/>
              <a:buChar char="•"/>
            </a:pPr>
            <a:r>
              <a:rPr lang="en-AU" sz="1400" dirty="0">
                <a:solidFill>
                  <a:schemeClr val="tx1"/>
                </a:solidFill>
              </a:rPr>
              <a:t>Who is your target audience and why does your product/solution fit?</a:t>
            </a:r>
          </a:p>
          <a:p>
            <a:pPr marL="801370" lvl="1" indent="-285750">
              <a:spcBef>
                <a:spcPts val="1200"/>
              </a:spcBef>
              <a:buFont typeface="Arial" panose="020B0604020202020204" pitchFamily="34" charset="0"/>
              <a:buChar char="•"/>
            </a:pPr>
            <a:r>
              <a:rPr lang="en-AU" sz="1400" dirty="0">
                <a:solidFill>
                  <a:schemeClr val="tx1"/>
                </a:solidFill>
              </a:rPr>
              <a:t>What is your stage as a start up. Be clear on product status, MVP experiments, numbers of customers and revenue status?</a:t>
            </a:r>
          </a:p>
          <a:p>
            <a:pPr marL="801370" lvl="1" indent="-285750">
              <a:spcBef>
                <a:spcPts val="1200"/>
              </a:spcBef>
              <a:buFont typeface="Arial" panose="020B0604020202020204" pitchFamily="34" charset="0"/>
              <a:buChar char="•"/>
            </a:pPr>
            <a:r>
              <a:rPr lang="en-AU" sz="1400" dirty="0">
                <a:solidFill>
                  <a:schemeClr val="tx1"/>
                </a:solidFill>
              </a:rPr>
              <a:t>What is the most important thing that you need to take your company  to the next “level”?  (If it’s money, how will you use the money?)</a:t>
            </a:r>
          </a:p>
          <a:p>
            <a:pPr marL="801370" lvl="1" indent="-285750">
              <a:spcBef>
                <a:spcPts val="1200"/>
              </a:spcBef>
              <a:buFont typeface="Arial" panose="020B0604020202020204" pitchFamily="34" charset="0"/>
              <a:buChar char="•"/>
            </a:pPr>
            <a:r>
              <a:rPr lang="en-AU" sz="1400" dirty="0">
                <a:solidFill>
                  <a:schemeClr val="tx1"/>
                </a:solidFill>
              </a:rPr>
              <a:t>Explain your total accessible market and the market you plan to initially target.</a:t>
            </a:r>
          </a:p>
          <a:p>
            <a:pPr marL="858520" lvl="1">
              <a:spcBef>
                <a:spcPts val="1200"/>
              </a:spcBef>
              <a:buFont typeface="Courier New" panose="02070309020205020404" pitchFamily="49" charset="0"/>
              <a:buChar char="o"/>
            </a:pPr>
            <a:endParaRPr lang="en-AU" sz="1400" dirty="0"/>
          </a:p>
        </p:txBody>
      </p:sp>
      <p:sp>
        <p:nvSpPr>
          <p:cNvPr id="13" name="Rectangle 12">
            <a:extLst>
              <a:ext uri="{FF2B5EF4-FFF2-40B4-BE49-F238E27FC236}">
                <a16:creationId xmlns:a16="http://schemas.microsoft.com/office/drawing/2014/main" id="{2C3C7EE1-D638-42EE-8C2A-91335D760574}"/>
              </a:ext>
            </a:extLst>
          </p:cNvPr>
          <p:cNvSpPr/>
          <p:nvPr/>
        </p:nvSpPr>
        <p:spPr>
          <a:xfrm>
            <a:off x="0" y="5550131"/>
            <a:ext cx="5264727" cy="130786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5">
            <a:extLst>
              <a:ext uri="{FF2B5EF4-FFF2-40B4-BE49-F238E27FC236}">
                <a16:creationId xmlns:a16="http://schemas.microsoft.com/office/drawing/2014/main" id="{B8B4D205-5224-4EA8-88C4-4CF3FEED2884}"/>
              </a:ext>
            </a:extLst>
          </p:cNvPr>
          <p:cNvSpPr txBox="1">
            <a:spLocks/>
          </p:cNvSpPr>
          <p:nvPr/>
        </p:nvSpPr>
        <p:spPr>
          <a:xfrm>
            <a:off x="116378" y="5744960"/>
            <a:ext cx="5037513" cy="833178"/>
          </a:xfrm>
          <a:prstGeom prst="rect">
            <a:avLst/>
          </a:prstGeom>
        </p:spPr>
        <p:txBody>
          <a:bodyPr vert="horz" wrap="square" lIns="90000" tIns="46800" rIns="90000" bIns="46800" rtlCol="0">
            <a:spAutoFit/>
          </a:bodyPr>
          <a:lstStyle>
            <a:lvl1pPr marL="0" indent="0" algn="l" defTabSz="914377" rtl="0" eaLnBrk="1" latinLnBrk="0" hangingPunct="1">
              <a:lnSpc>
                <a:spcPct val="100000"/>
              </a:lnSpc>
              <a:spcBef>
                <a:spcPts val="0"/>
              </a:spcBef>
              <a:spcAft>
                <a:spcPts val="3600"/>
              </a:spcAft>
              <a:buFontTx/>
              <a:buNone/>
              <a:defRPr sz="3600" b="1" i="0" kern="1200" cap="all" baseline="0">
                <a:solidFill>
                  <a:srgbClr val="FFEC00"/>
                </a:solidFill>
                <a:latin typeface="Montserrat" pitchFamily="2" charset="77"/>
                <a:ea typeface="Open Sans" panose="020B0606030504020204" pitchFamily="34" charset="0"/>
                <a:cs typeface="Open Sans" panose="020B0606030504020204" pitchFamily="34" charset="0"/>
              </a:defRPr>
            </a:lvl1pPr>
            <a:lvl2pPr marL="0" indent="0" algn="l" defTabSz="914377" rtl="0" eaLnBrk="1" latinLnBrk="0" hangingPunct="1">
              <a:lnSpc>
                <a:spcPct val="100000"/>
              </a:lnSpc>
              <a:spcBef>
                <a:spcPts val="0"/>
              </a:spcBef>
              <a:spcAft>
                <a:spcPts val="600"/>
              </a:spcAft>
              <a:buFontTx/>
              <a:buNone/>
              <a:defRPr sz="1800" b="0" i="0" kern="120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914377" indent="0" algn="l" defTabSz="914377" rtl="0" eaLnBrk="1" latinLnBrk="0" hangingPunct="1">
              <a:lnSpc>
                <a:spcPct val="100000"/>
              </a:lnSpc>
              <a:spcBef>
                <a:spcPts val="0"/>
              </a:spcBef>
              <a:buFontTx/>
              <a:buNone/>
              <a:tabLst/>
              <a:defRPr sz="18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lgn="l" defTabSz="914377" rtl="0" eaLnBrk="1" latinLnBrk="0" hangingPunct="1">
              <a:lnSpc>
                <a:spcPct val="100000"/>
              </a:lnSpc>
              <a:spcBef>
                <a:spcPts val="0"/>
              </a:spcBef>
              <a:buFontTx/>
              <a:buNone/>
              <a:tabLst/>
              <a:defRPr sz="18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lgn="l" defTabSz="914377" rtl="0" eaLnBrk="1" latinLnBrk="0" hangingPunct="1">
              <a:lnSpc>
                <a:spcPct val="100000"/>
              </a:lnSpc>
              <a:spcBef>
                <a:spcPts val="0"/>
              </a:spcBef>
              <a:buFontTx/>
              <a:buNone/>
              <a:tabLst/>
              <a:defRPr sz="18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400" dirty="0">
                <a:solidFill>
                  <a:schemeClr val="bg1"/>
                </a:solidFill>
              </a:rPr>
              <a:t>APPLICATIONS CLOSE FRIDAY APRIL 10 @ MIDNIGHT </a:t>
            </a:r>
          </a:p>
        </p:txBody>
      </p:sp>
    </p:spTree>
    <p:extLst>
      <p:ext uri="{BB962C8B-B14F-4D97-AF65-F5344CB8AC3E}">
        <p14:creationId xmlns:p14="http://schemas.microsoft.com/office/powerpoint/2010/main" val="67671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958E69F-FA6B-604E-BE7D-F305E12B5F3C}"/>
              </a:ext>
            </a:extLst>
          </p:cNvPr>
          <p:cNvSpPr>
            <a:spLocks noGrp="1"/>
          </p:cNvSpPr>
          <p:nvPr>
            <p:ph type="body" sz="quarter" idx="10"/>
          </p:nvPr>
        </p:nvSpPr>
        <p:spPr>
          <a:xfrm>
            <a:off x="550864" y="1161021"/>
            <a:ext cx="6622923" cy="1631216"/>
          </a:xfrm>
        </p:spPr>
        <p:txBody>
          <a:bodyPr/>
          <a:lstStyle/>
          <a:p>
            <a:r>
              <a:rPr lang="en-US" dirty="0"/>
              <a:t>Your video pitch</a:t>
            </a:r>
          </a:p>
        </p:txBody>
      </p:sp>
      <p:sp>
        <p:nvSpPr>
          <p:cNvPr id="9" name="Text Placeholder 8">
            <a:extLst>
              <a:ext uri="{FF2B5EF4-FFF2-40B4-BE49-F238E27FC236}">
                <a16:creationId xmlns:a16="http://schemas.microsoft.com/office/drawing/2014/main" id="{27D73DB0-7CB6-D344-A4AF-25C569BCDF04}"/>
              </a:ext>
            </a:extLst>
          </p:cNvPr>
          <p:cNvSpPr>
            <a:spLocks noGrp="1"/>
          </p:cNvSpPr>
          <p:nvPr>
            <p:ph type="body" sz="quarter" idx="12"/>
          </p:nvPr>
        </p:nvSpPr>
        <p:spPr>
          <a:xfrm>
            <a:off x="550863" y="3016066"/>
            <a:ext cx="10982110" cy="2977738"/>
          </a:xfrm>
        </p:spPr>
        <p:txBody>
          <a:bodyPr/>
          <a:lstStyle/>
          <a:p>
            <a:r>
              <a:rPr lang="en-US" dirty="0"/>
              <a:t>Tips: </a:t>
            </a:r>
          </a:p>
          <a:p>
            <a:endParaRPr lang="en-US" dirty="0"/>
          </a:p>
          <a:p>
            <a:r>
              <a:rPr lang="en-US" dirty="0"/>
              <a:t>Know your what, why &amp; how</a:t>
            </a:r>
          </a:p>
          <a:p>
            <a:endParaRPr lang="en-US" dirty="0"/>
          </a:p>
          <a:p>
            <a:r>
              <a:rPr lang="en-US" dirty="0"/>
              <a:t>prepare a script early, iterate, iterate, iterate</a:t>
            </a:r>
          </a:p>
          <a:p>
            <a:endParaRPr lang="en-US" dirty="0"/>
          </a:p>
          <a:p>
            <a:r>
              <a:rPr lang="en-US" dirty="0"/>
              <a:t>Find a hook to Connect with your audience</a:t>
            </a:r>
          </a:p>
          <a:p>
            <a:endParaRPr lang="en-US" dirty="0"/>
          </a:p>
          <a:p>
            <a:r>
              <a:rPr lang="en-US" dirty="0"/>
              <a:t>Answer the major questions, don’t leave us hanging</a:t>
            </a:r>
          </a:p>
        </p:txBody>
      </p:sp>
    </p:spTree>
    <p:extLst>
      <p:ext uri="{BB962C8B-B14F-4D97-AF65-F5344CB8AC3E}">
        <p14:creationId xmlns:p14="http://schemas.microsoft.com/office/powerpoint/2010/main" val="75805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CE7B2B-DB27-435B-BCAC-123915C9DCD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876849"/>
            <a:ext cx="12191999" cy="5981150"/>
          </a:xfrm>
          <a:prstGeom prst="rect">
            <a:avLst/>
          </a:prstGeom>
          <a:noFill/>
        </p:spPr>
      </p:pic>
      <p:sp>
        <p:nvSpPr>
          <p:cNvPr id="13" name="Title 12">
            <a:extLst>
              <a:ext uri="{FF2B5EF4-FFF2-40B4-BE49-F238E27FC236}">
                <a16:creationId xmlns:a16="http://schemas.microsoft.com/office/drawing/2014/main" id="{58191C10-D454-E540-A570-5B45B9A880CA}"/>
              </a:ext>
            </a:extLst>
          </p:cNvPr>
          <p:cNvSpPr>
            <a:spLocks noGrp="1"/>
          </p:cNvSpPr>
          <p:nvPr>
            <p:ph type="title"/>
          </p:nvPr>
        </p:nvSpPr>
        <p:spPr/>
        <p:txBody>
          <a:bodyPr>
            <a:normAutofit/>
          </a:bodyPr>
          <a:lstStyle/>
          <a:p>
            <a:r>
              <a:rPr lang="en-US" sz="4000" dirty="0">
                <a:latin typeface="Montserrat ExtraBold" panose="00000900000000000000" pitchFamily="2" charset="0"/>
              </a:rPr>
              <a:t>Online INTERVIEW SCHEDULE </a:t>
            </a:r>
          </a:p>
        </p:txBody>
      </p:sp>
      <p:sp>
        <p:nvSpPr>
          <p:cNvPr id="7" name="Oval 6">
            <a:extLst>
              <a:ext uri="{FF2B5EF4-FFF2-40B4-BE49-F238E27FC236}">
                <a16:creationId xmlns:a16="http://schemas.microsoft.com/office/drawing/2014/main" id="{B58AA51B-7CCE-4216-BE2A-C317AA36C43C}"/>
              </a:ext>
            </a:extLst>
          </p:cNvPr>
          <p:cNvSpPr/>
          <p:nvPr/>
        </p:nvSpPr>
        <p:spPr>
          <a:xfrm>
            <a:off x="943974" y="1573014"/>
            <a:ext cx="2183477" cy="2211186"/>
          </a:xfrm>
          <a:prstGeom prst="ellipse">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ROUND 1</a:t>
            </a:r>
          </a:p>
          <a:p>
            <a:pPr algn="ctr"/>
            <a:r>
              <a:rPr lang="en-AU" b="1" dirty="0"/>
              <a:t>INTERVIEWS</a:t>
            </a:r>
          </a:p>
        </p:txBody>
      </p:sp>
      <p:sp>
        <p:nvSpPr>
          <p:cNvPr id="21" name="Oval 20">
            <a:extLst>
              <a:ext uri="{FF2B5EF4-FFF2-40B4-BE49-F238E27FC236}">
                <a16:creationId xmlns:a16="http://schemas.microsoft.com/office/drawing/2014/main" id="{6A89A865-4E6C-4FA0-93A7-6A1236FAE2BB}"/>
              </a:ext>
            </a:extLst>
          </p:cNvPr>
          <p:cNvSpPr/>
          <p:nvPr/>
        </p:nvSpPr>
        <p:spPr>
          <a:xfrm>
            <a:off x="4903492" y="1573014"/>
            <a:ext cx="2183477" cy="2211186"/>
          </a:xfrm>
          <a:prstGeom prst="ellipse">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FINALIST</a:t>
            </a:r>
          </a:p>
          <a:p>
            <a:pPr algn="ctr"/>
            <a:r>
              <a:rPr lang="en-AU" b="1" dirty="0"/>
              <a:t>INTERVIEWS</a:t>
            </a:r>
          </a:p>
        </p:txBody>
      </p:sp>
      <p:sp>
        <p:nvSpPr>
          <p:cNvPr id="22" name="Oval 21">
            <a:extLst>
              <a:ext uri="{FF2B5EF4-FFF2-40B4-BE49-F238E27FC236}">
                <a16:creationId xmlns:a16="http://schemas.microsoft.com/office/drawing/2014/main" id="{32F3125E-F7D2-4682-810B-8C715DD90E7D}"/>
              </a:ext>
            </a:extLst>
          </p:cNvPr>
          <p:cNvSpPr/>
          <p:nvPr/>
        </p:nvSpPr>
        <p:spPr>
          <a:xfrm>
            <a:off x="8725972" y="1573014"/>
            <a:ext cx="2183477" cy="2211186"/>
          </a:xfrm>
          <a:prstGeom prst="ellipse">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NOTIFICATION</a:t>
            </a:r>
          </a:p>
        </p:txBody>
      </p:sp>
      <p:sp>
        <p:nvSpPr>
          <p:cNvPr id="8" name="TextBox 7">
            <a:extLst>
              <a:ext uri="{FF2B5EF4-FFF2-40B4-BE49-F238E27FC236}">
                <a16:creationId xmlns:a16="http://schemas.microsoft.com/office/drawing/2014/main" id="{D4267D68-29D9-43E4-8DBB-8B558169C3A4}"/>
              </a:ext>
            </a:extLst>
          </p:cNvPr>
          <p:cNvSpPr txBox="1"/>
          <p:nvPr/>
        </p:nvSpPr>
        <p:spPr>
          <a:xfrm>
            <a:off x="233137" y="3900643"/>
            <a:ext cx="3605152" cy="2308324"/>
          </a:xfrm>
          <a:prstGeom prst="rect">
            <a:avLst/>
          </a:prstGeom>
          <a:solidFill>
            <a:schemeClr val="tx1">
              <a:alpha val="78000"/>
            </a:schemeClr>
          </a:solidFill>
        </p:spPr>
        <p:txBody>
          <a:bodyPr wrap="square" rtlCol="0">
            <a:spAutoFit/>
          </a:bodyPr>
          <a:lstStyle/>
          <a:p>
            <a:pPr marL="58420" lvl="0" algn="ctr">
              <a:buClr>
                <a:schemeClr val="dk1"/>
              </a:buClr>
              <a:buSzPts val="1800"/>
            </a:pPr>
            <a:r>
              <a:rPr lang="en-US" sz="1600" b="1" dirty="0">
                <a:solidFill>
                  <a:schemeClr val="bg1"/>
                </a:solidFill>
              </a:rPr>
              <a:t>Interviews 14 May</a:t>
            </a:r>
          </a:p>
          <a:p>
            <a:pPr marL="58420" lvl="0" algn="ctr">
              <a:buClr>
                <a:schemeClr val="dk1"/>
              </a:buClr>
              <a:buSzPts val="1800"/>
            </a:pPr>
            <a:r>
              <a:rPr lang="en-US" sz="1600" dirty="0">
                <a:solidFill>
                  <a:schemeClr val="bg1"/>
                </a:solidFill>
              </a:rPr>
              <a:t>daytime, 20 minutes each</a:t>
            </a:r>
          </a:p>
          <a:p>
            <a:pPr marL="58420" lvl="0">
              <a:buClr>
                <a:schemeClr val="dk1"/>
              </a:buClr>
              <a:buSzPts val="1800"/>
            </a:pPr>
            <a:endParaRPr lang="en-US" sz="1600" dirty="0">
              <a:solidFill>
                <a:schemeClr val="bg1"/>
              </a:solidFill>
            </a:endParaRPr>
          </a:p>
          <a:p>
            <a:pPr marL="58420" lvl="0">
              <a:buClr>
                <a:schemeClr val="dk1"/>
              </a:buClr>
              <a:buSzPts val="1800"/>
            </a:pPr>
            <a:r>
              <a:rPr lang="en-US" sz="1600" dirty="0">
                <a:solidFill>
                  <a:schemeClr val="bg1"/>
                </a:solidFill>
              </a:rPr>
              <a:t>A due diligence form will be provided prior to the interview date for applicants to complete and return </a:t>
            </a:r>
          </a:p>
          <a:p>
            <a:pPr marL="58420" lvl="0">
              <a:buClr>
                <a:schemeClr val="dk1"/>
              </a:buClr>
              <a:buSzPts val="1800"/>
            </a:pPr>
            <a:endParaRPr lang="en-US" sz="1600" dirty="0">
              <a:solidFill>
                <a:schemeClr val="bg1"/>
              </a:solidFill>
            </a:endParaRPr>
          </a:p>
          <a:p>
            <a:pPr marL="58420" lvl="0">
              <a:buClr>
                <a:schemeClr val="dk1"/>
              </a:buClr>
              <a:buSzPts val="1800"/>
            </a:pPr>
            <a:r>
              <a:rPr lang="en-US" sz="1600" dirty="0">
                <a:solidFill>
                  <a:schemeClr val="bg1"/>
                </a:solidFill>
              </a:rPr>
              <a:t>This is a Q&amp;A interview with our Accelerator Program team</a:t>
            </a:r>
          </a:p>
        </p:txBody>
      </p:sp>
      <p:sp>
        <p:nvSpPr>
          <p:cNvPr id="23" name="TextBox 22">
            <a:extLst>
              <a:ext uri="{FF2B5EF4-FFF2-40B4-BE49-F238E27FC236}">
                <a16:creationId xmlns:a16="http://schemas.microsoft.com/office/drawing/2014/main" id="{CE923282-667F-48CE-9F53-87545808AAB8}"/>
              </a:ext>
            </a:extLst>
          </p:cNvPr>
          <p:cNvSpPr txBox="1"/>
          <p:nvPr/>
        </p:nvSpPr>
        <p:spPr>
          <a:xfrm>
            <a:off x="4192655" y="3900643"/>
            <a:ext cx="3605152" cy="1384995"/>
          </a:xfrm>
          <a:prstGeom prst="rect">
            <a:avLst/>
          </a:prstGeom>
          <a:solidFill>
            <a:schemeClr val="tx1">
              <a:alpha val="78000"/>
            </a:schemeClr>
          </a:solidFill>
        </p:spPr>
        <p:txBody>
          <a:bodyPr wrap="square" rtlCol="0">
            <a:spAutoFit/>
          </a:bodyPr>
          <a:lstStyle/>
          <a:p>
            <a:pPr marL="58420" lvl="0" algn="ctr">
              <a:buClr>
                <a:schemeClr val="dk1"/>
              </a:buClr>
              <a:buSzPts val="1800"/>
            </a:pPr>
            <a:r>
              <a:rPr lang="en-US" sz="1600" b="1" dirty="0">
                <a:solidFill>
                  <a:schemeClr val="bg1"/>
                </a:solidFill>
              </a:rPr>
              <a:t>Interviews 20 May</a:t>
            </a:r>
          </a:p>
          <a:p>
            <a:pPr marL="58420" lvl="0" algn="ctr">
              <a:buClr>
                <a:schemeClr val="dk1"/>
              </a:buClr>
              <a:buSzPts val="1800"/>
            </a:pPr>
            <a:r>
              <a:rPr lang="en-US" sz="1600" dirty="0">
                <a:solidFill>
                  <a:schemeClr val="bg1"/>
                </a:solidFill>
              </a:rPr>
              <a:t>daytime, 45 minutes each</a:t>
            </a:r>
          </a:p>
          <a:p>
            <a:pPr marL="58420" lvl="0" algn="ctr">
              <a:buClr>
                <a:schemeClr val="dk1"/>
              </a:buClr>
              <a:buSzPts val="1800"/>
            </a:pPr>
            <a:endParaRPr lang="en-US" sz="1600" dirty="0">
              <a:solidFill>
                <a:schemeClr val="bg1"/>
              </a:solidFill>
            </a:endParaRPr>
          </a:p>
          <a:p>
            <a:pPr marL="58420" lvl="0" algn="ctr">
              <a:buClr>
                <a:schemeClr val="dk1"/>
              </a:buClr>
              <a:buSzPts val="1800"/>
            </a:pPr>
            <a:r>
              <a:rPr lang="en-US" dirty="0">
                <a:solidFill>
                  <a:schemeClr val="bg1"/>
                </a:solidFill>
              </a:rPr>
              <a:t>We look at your business plan, program needs and goals</a:t>
            </a:r>
          </a:p>
        </p:txBody>
      </p:sp>
      <p:sp>
        <p:nvSpPr>
          <p:cNvPr id="24" name="TextBox 23">
            <a:extLst>
              <a:ext uri="{FF2B5EF4-FFF2-40B4-BE49-F238E27FC236}">
                <a16:creationId xmlns:a16="http://schemas.microsoft.com/office/drawing/2014/main" id="{C4A990C4-EC62-46C1-B9A5-DF9E276877F0}"/>
              </a:ext>
            </a:extLst>
          </p:cNvPr>
          <p:cNvSpPr txBox="1"/>
          <p:nvPr/>
        </p:nvSpPr>
        <p:spPr>
          <a:xfrm>
            <a:off x="8015134" y="3900643"/>
            <a:ext cx="3605152" cy="1384995"/>
          </a:xfrm>
          <a:prstGeom prst="rect">
            <a:avLst/>
          </a:prstGeom>
          <a:noFill/>
        </p:spPr>
        <p:txBody>
          <a:bodyPr wrap="square" rtlCol="0">
            <a:spAutoFit/>
          </a:bodyPr>
          <a:lstStyle/>
          <a:p>
            <a:pPr marL="58420" lvl="0" algn="ctr">
              <a:spcBef>
                <a:spcPts val="3600"/>
              </a:spcBef>
              <a:buClr>
                <a:schemeClr val="dk1"/>
              </a:buClr>
              <a:buSzPts val="1800"/>
            </a:pPr>
            <a:r>
              <a:rPr lang="en-US" sz="2800" b="1" dirty="0">
                <a:solidFill>
                  <a:schemeClr val="bg1"/>
                </a:solidFill>
              </a:rPr>
              <a:t>All finalist applicants notified of the outcome </a:t>
            </a:r>
            <a:r>
              <a:rPr lang="en-US" sz="2800" b="1" dirty="0">
                <a:solidFill>
                  <a:schemeClr val="accent1"/>
                </a:solidFill>
              </a:rPr>
              <a:t>21 MAY</a:t>
            </a:r>
          </a:p>
        </p:txBody>
      </p:sp>
    </p:spTree>
    <p:extLst>
      <p:ext uri="{BB962C8B-B14F-4D97-AF65-F5344CB8AC3E}">
        <p14:creationId xmlns:p14="http://schemas.microsoft.com/office/powerpoint/2010/main" val="24470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6B93B55-1BAA-BD4E-A764-95AA52CCA655}"/>
              </a:ext>
            </a:extLst>
          </p:cNvPr>
          <p:cNvSpPr>
            <a:spLocks noGrp="1"/>
          </p:cNvSpPr>
          <p:nvPr>
            <p:ph type="title"/>
          </p:nvPr>
        </p:nvSpPr>
        <p:spPr/>
        <p:txBody>
          <a:bodyPr>
            <a:normAutofit/>
          </a:bodyPr>
          <a:lstStyle/>
          <a:p>
            <a:r>
              <a:rPr lang="en-US" sz="3600" dirty="0">
                <a:latin typeface="Montserrat ExtraBold" panose="00000900000000000000" pitchFamily="2" charset="0"/>
              </a:rPr>
              <a:t>SOME FREQUENTLY ASKED QUESTIONs</a:t>
            </a:r>
          </a:p>
        </p:txBody>
      </p:sp>
      <p:sp>
        <p:nvSpPr>
          <p:cNvPr id="7" name="Google Shape;151;p28">
            <a:extLst>
              <a:ext uri="{FF2B5EF4-FFF2-40B4-BE49-F238E27FC236}">
                <a16:creationId xmlns:a16="http://schemas.microsoft.com/office/drawing/2014/main" id="{FDB5751A-49EC-4542-8E8B-8F6C816F7236}"/>
              </a:ext>
            </a:extLst>
          </p:cNvPr>
          <p:cNvSpPr txBox="1"/>
          <p:nvPr/>
        </p:nvSpPr>
        <p:spPr>
          <a:xfrm>
            <a:off x="490071" y="1122808"/>
            <a:ext cx="5304234" cy="4371463"/>
          </a:xfrm>
          <a:prstGeom prst="rect">
            <a:avLst/>
          </a:prstGeom>
          <a:solidFill>
            <a:schemeClr val="lt1">
              <a:alpha val="20000"/>
            </a:schemeClr>
          </a:solidFill>
          <a:ln>
            <a:noFill/>
          </a:ln>
        </p:spPr>
        <p:txBody>
          <a:bodyPr spcFirstLastPara="1" wrap="square" lIns="91425" tIns="108000" rIns="91425" bIns="108000" anchor="t" anchorCtr="0">
            <a:noAutofit/>
          </a:bodyPr>
          <a:lstStyle>
            <a:defPPr marR="0" lvl="0" algn="l" rtl="0">
              <a:lnSpc>
                <a:spcPct val="100000"/>
              </a:lnSpc>
              <a:spcBef>
                <a:spcPts val="0"/>
              </a:spcBef>
              <a:spcAft>
                <a:spcPts val="0"/>
              </a:spcAft>
            </a:defPPr>
            <a:lvl1pPr marL="0" indent="0">
              <a:spcBef>
                <a:spcPts val="1200"/>
              </a:spcBef>
              <a:buClr>
                <a:schemeClr val="accent2"/>
              </a:buClr>
              <a:buSzPts val="2480"/>
              <a:buFont typeface="Open Sans"/>
              <a:buNone/>
              <a:defRPr sz="1600" b="1">
                <a:solidFill>
                  <a:schemeClr val="accent2"/>
                </a:solidFill>
                <a:latin typeface="+mn-lt"/>
                <a:ea typeface="Open Sans"/>
                <a:cs typeface="Open Sans"/>
                <a:sym typeface="Open Sans"/>
              </a:defRPr>
            </a:lvl1pPr>
            <a:lvl2pPr marL="914400" indent="-342900">
              <a:spcBef>
                <a:spcPts val="672"/>
              </a:spcBef>
              <a:buClr>
                <a:schemeClr val="dk1"/>
              </a:buClr>
              <a:buSzPts val="1800"/>
              <a:buFont typeface="Open Sans"/>
              <a:buChar char="–"/>
              <a:defRPr sz="2800">
                <a:solidFill>
                  <a:schemeClr val="dk1"/>
                </a:solidFill>
                <a:latin typeface="Open Sans"/>
                <a:ea typeface="Open Sans"/>
                <a:cs typeface="Open Sans"/>
                <a:sym typeface="Open Sans"/>
              </a:defRPr>
            </a:lvl2pPr>
            <a:lvl3pPr marL="1371600" indent="-342900">
              <a:spcBef>
                <a:spcPts val="576"/>
              </a:spcBef>
              <a:buClr>
                <a:schemeClr val="dk1"/>
              </a:buClr>
              <a:buSzPts val="1800"/>
              <a:buChar char="•"/>
              <a:defRPr sz="2400">
                <a:solidFill>
                  <a:schemeClr val="dk1"/>
                </a:solidFill>
                <a:latin typeface="Open Sans"/>
                <a:ea typeface="Open Sans"/>
                <a:cs typeface="Open Sans"/>
                <a:sym typeface="Open Sans"/>
              </a:defRPr>
            </a:lvl3pPr>
            <a:lvl4pPr marL="1828800" indent="-342900">
              <a:spcBef>
                <a:spcPts val="480"/>
              </a:spcBef>
              <a:buClr>
                <a:schemeClr val="dk1"/>
              </a:buClr>
              <a:buSzPts val="1800"/>
              <a:buFont typeface="Open Sans"/>
              <a:buChar char="–"/>
              <a:defRPr sz="2000">
                <a:solidFill>
                  <a:schemeClr val="dk1"/>
                </a:solidFill>
                <a:latin typeface="Open Sans"/>
                <a:ea typeface="Open Sans"/>
                <a:cs typeface="Open Sans"/>
                <a:sym typeface="Open Sans"/>
              </a:defRPr>
            </a:lvl4pPr>
            <a:lvl5pPr marL="2286000" indent="-342900">
              <a:spcBef>
                <a:spcPts val="480"/>
              </a:spcBef>
              <a:buClr>
                <a:schemeClr val="dk1"/>
              </a:buClr>
              <a:buSzPts val="1800"/>
              <a:buFont typeface="Open Sans"/>
              <a:buChar char="»"/>
              <a:defRPr sz="2000">
                <a:solidFill>
                  <a:schemeClr val="dk1"/>
                </a:solidFill>
                <a:latin typeface="Open Sans"/>
                <a:ea typeface="Open Sans"/>
                <a:cs typeface="Open Sans"/>
                <a:sym typeface="Open Sans"/>
              </a:defRPr>
            </a:lvl5pPr>
            <a:lvl6pPr marL="2743200" indent="-342900">
              <a:lnSpc>
                <a:spcPct val="90000"/>
              </a:lnSpc>
              <a:spcBef>
                <a:spcPts val="500"/>
              </a:spcBef>
              <a:buClr>
                <a:schemeClr val="dk1"/>
              </a:buClr>
              <a:buSzPts val="1800"/>
              <a:buChar char="•"/>
              <a:defRPr sz="1800">
                <a:solidFill>
                  <a:schemeClr val="dk1"/>
                </a:solidFill>
                <a:latin typeface="Open Sans"/>
                <a:ea typeface="Open Sans"/>
                <a:cs typeface="Open Sans"/>
                <a:sym typeface="Open Sans"/>
              </a:defRPr>
            </a:lvl6pPr>
            <a:lvl7pPr marL="3200400" indent="-342900">
              <a:lnSpc>
                <a:spcPct val="90000"/>
              </a:lnSpc>
              <a:spcBef>
                <a:spcPts val="500"/>
              </a:spcBef>
              <a:buClr>
                <a:schemeClr val="dk1"/>
              </a:buClr>
              <a:buSzPts val="1800"/>
              <a:buChar char="•"/>
              <a:defRPr sz="1800">
                <a:solidFill>
                  <a:schemeClr val="dk1"/>
                </a:solidFill>
                <a:latin typeface="Open Sans"/>
                <a:ea typeface="Open Sans"/>
                <a:cs typeface="Open Sans"/>
                <a:sym typeface="Open Sans"/>
              </a:defRPr>
            </a:lvl7pPr>
            <a:lvl8pPr marL="3657600" indent="-342900">
              <a:lnSpc>
                <a:spcPct val="90000"/>
              </a:lnSpc>
              <a:spcBef>
                <a:spcPts val="500"/>
              </a:spcBef>
              <a:buClr>
                <a:schemeClr val="dk1"/>
              </a:buClr>
              <a:buSzPts val="1800"/>
              <a:buChar char="•"/>
              <a:defRPr sz="1800">
                <a:solidFill>
                  <a:schemeClr val="dk1"/>
                </a:solidFill>
                <a:latin typeface="Open Sans"/>
                <a:ea typeface="Open Sans"/>
                <a:cs typeface="Open Sans"/>
                <a:sym typeface="Open Sans"/>
              </a:defRPr>
            </a:lvl8pPr>
            <a:lvl9pPr marL="4114800" indent="-342900">
              <a:lnSpc>
                <a:spcPct val="90000"/>
              </a:lnSpc>
              <a:spcBef>
                <a:spcPts val="500"/>
              </a:spcBef>
              <a:buClr>
                <a:schemeClr val="dk1"/>
              </a:buClr>
              <a:buSzPts val="1800"/>
              <a:buChar char="•"/>
              <a:defRPr sz="1800">
                <a:solidFill>
                  <a:schemeClr val="dk1"/>
                </a:solidFill>
                <a:latin typeface="Open Sans"/>
                <a:ea typeface="Open Sans"/>
                <a:cs typeface="Open Sans"/>
                <a:sym typeface="Open Sans"/>
              </a:defRPr>
            </a:lvl9pPr>
          </a:lstStyle>
          <a:p>
            <a:pPr>
              <a:spcBef>
                <a:spcPts val="0"/>
              </a:spcBef>
              <a:spcAft>
                <a:spcPts val="1200"/>
              </a:spcAft>
            </a:pPr>
            <a:r>
              <a:rPr lang="en-AU" sz="1200" dirty="0">
                <a:solidFill>
                  <a:schemeClr val="tx1"/>
                </a:solidFill>
              </a:rPr>
              <a:t>Who needs to be from Swinburne in my team?</a:t>
            </a:r>
          </a:p>
          <a:p>
            <a:pPr>
              <a:spcBef>
                <a:spcPts val="0"/>
              </a:spcBef>
              <a:spcAft>
                <a:spcPts val="1200"/>
              </a:spcAft>
            </a:pPr>
            <a:r>
              <a:rPr lang="en-AU" sz="1200" b="0" dirty="0">
                <a:solidFill>
                  <a:schemeClr val="tx1"/>
                </a:solidFill>
              </a:rPr>
              <a:t>At least one founder must be staff, student or alumni (Swinburne Family). </a:t>
            </a:r>
          </a:p>
          <a:p>
            <a:pPr>
              <a:spcBef>
                <a:spcPts val="0"/>
              </a:spcBef>
              <a:spcAft>
                <a:spcPts val="1200"/>
              </a:spcAft>
            </a:pPr>
            <a:r>
              <a:rPr lang="en-AU" sz="1200" dirty="0">
                <a:solidFill>
                  <a:schemeClr val="tx1"/>
                </a:solidFill>
                <a:sym typeface="Arial"/>
              </a:rPr>
              <a:t>What if my business is overseas?</a:t>
            </a:r>
          </a:p>
          <a:p>
            <a:pPr>
              <a:spcBef>
                <a:spcPts val="0"/>
              </a:spcBef>
              <a:spcAft>
                <a:spcPts val="1200"/>
              </a:spcAft>
            </a:pPr>
            <a:r>
              <a:rPr lang="en-AU" sz="1200" b="0" dirty="0">
                <a:solidFill>
                  <a:schemeClr val="tx1"/>
                </a:solidFill>
                <a:sym typeface="Arial"/>
              </a:rPr>
              <a:t>You will be required to participate in all sessions and your seed funding will need to paid to an Australian business with an ABN. </a:t>
            </a:r>
          </a:p>
          <a:p>
            <a:pPr>
              <a:spcBef>
                <a:spcPts val="0"/>
              </a:spcBef>
              <a:spcAft>
                <a:spcPts val="1200"/>
              </a:spcAft>
            </a:pPr>
            <a:r>
              <a:rPr lang="en-AU" sz="1200" dirty="0">
                <a:solidFill>
                  <a:schemeClr val="tx1"/>
                </a:solidFill>
                <a:latin typeface="+mn-lt"/>
              </a:rPr>
              <a:t>How many of our team members must participate the Accelerator?</a:t>
            </a:r>
          </a:p>
          <a:p>
            <a:pPr>
              <a:spcBef>
                <a:spcPts val="0"/>
              </a:spcBef>
              <a:spcAft>
                <a:spcPts val="1200"/>
              </a:spcAft>
            </a:pPr>
            <a:r>
              <a:rPr lang="en-AU" sz="1200" b="0" dirty="0">
                <a:solidFill>
                  <a:schemeClr val="tx1"/>
                </a:solidFill>
              </a:rPr>
              <a:t>At least one founder must participate every session.</a:t>
            </a:r>
            <a:endParaRPr lang="en-AU" sz="1200" b="0" dirty="0">
              <a:solidFill>
                <a:schemeClr val="tx1"/>
              </a:solidFill>
              <a:latin typeface="+mn-lt"/>
            </a:endParaRPr>
          </a:p>
          <a:p>
            <a:pPr>
              <a:spcBef>
                <a:spcPts val="0"/>
              </a:spcBef>
              <a:spcAft>
                <a:spcPts val="1200"/>
              </a:spcAft>
            </a:pPr>
            <a:r>
              <a:rPr lang="en-AU" sz="1200" dirty="0">
                <a:solidFill>
                  <a:schemeClr val="tx1"/>
                </a:solidFill>
              </a:rPr>
              <a:t>Do we have to be onsite at the Fire Station?</a:t>
            </a:r>
          </a:p>
          <a:p>
            <a:pPr>
              <a:spcBef>
                <a:spcPts val="0"/>
              </a:spcBef>
              <a:spcAft>
                <a:spcPts val="1200"/>
              </a:spcAft>
            </a:pPr>
            <a:r>
              <a:rPr lang="en-AU" sz="1200" b="0" dirty="0">
                <a:solidFill>
                  <a:schemeClr val="tx1"/>
                </a:solidFill>
              </a:rPr>
              <a:t>Due to the current environment, we will be transitioning to interactive online sessions rather than face to face. </a:t>
            </a:r>
          </a:p>
          <a:p>
            <a:pPr>
              <a:spcBef>
                <a:spcPts val="0"/>
              </a:spcBef>
              <a:spcAft>
                <a:spcPts val="1200"/>
              </a:spcAft>
            </a:pPr>
            <a:r>
              <a:rPr lang="en-AU" sz="1200" dirty="0">
                <a:solidFill>
                  <a:schemeClr val="tx1"/>
                </a:solidFill>
                <a:latin typeface="+mn-lt"/>
              </a:rPr>
              <a:t>Must we participate in all workshops and activities?</a:t>
            </a:r>
          </a:p>
          <a:p>
            <a:pPr>
              <a:spcBef>
                <a:spcPts val="0"/>
              </a:spcBef>
              <a:spcAft>
                <a:spcPts val="1200"/>
              </a:spcAft>
            </a:pPr>
            <a:r>
              <a:rPr lang="en-AU" sz="1200" b="0" dirty="0">
                <a:solidFill>
                  <a:schemeClr val="tx1"/>
                </a:solidFill>
              </a:rPr>
              <a:t>Yes, as least one founder must participate in every session.</a:t>
            </a:r>
            <a:endParaRPr lang="en-AU" sz="1200" b="0" dirty="0">
              <a:solidFill>
                <a:schemeClr val="tx1"/>
              </a:solidFill>
              <a:latin typeface="+mn-lt"/>
            </a:endParaRPr>
          </a:p>
          <a:p>
            <a:pPr>
              <a:spcBef>
                <a:spcPts val="0"/>
              </a:spcBef>
              <a:spcAft>
                <a:spcPts val="1200"/>
              </a:spcAft>
            </a:pPr>
            <a:r>
              <a:rPr lang="en-AU" sz="1200" dirty="0">
                <a:solidFill>
                  <a:schemeClr val="tx1"/>
                </a:solidFill>
              </a:rPr>
              <a:t>Are there any costs to do the Accelerator?</a:t>
            </a:r>
          </a:p>
          <a:p>
            <a:pPr>
              <a:spcBef>
                <a:spcPts val="0"/>
              </a:spcBef>
              <a:spcAft>
                <a:spcPts val="1200"/>
              </a:spcAft>
            </a:pPr>
            <a:r>
              <a:rPr lang="en-AU" sz="1200" b="0" dirty="0">
                <a:solidFill>
                  <a:schemeClr val="tx1"/>
                </a:solidFill>
                <a:latin typeface="+mn-lt"/>
              </a:rPr>
              <a:t>The only cost </a:t>
            </a:r>
            <a:r>
              <a:rPr lang="en-AU" sz="1200" b="0" dirty="0">
                <a:solidFill>
                  <a:schemeClr val="tx1"/>
                </a:solidFill>
              </a:rPr>
              <a:t>is a working with children check which will only be required if we return to on campus participation </a:t>
            </a:r>
          </a:p>
          <a:p>
            <a:pPr>
              <a:spcBef>
                <a:spcPts val="0"/>
              </a:spcBef>
              <a:spcAft>
                <a:spcPts val="1200"/>
              </a:spcAft>
            </a:pPr>
            <a:r>
              <a:rPr lang="en-AU" sz="1200" dirty="0">
                <a:solidFill>
                  <a:schemeClr val="tx1"/>
                </a:solidFill>
                <a:sym typeface="Arial"/>
              </a:rPr>
              <a:t>Must I already have an MVP and market traction?</a:t>
            </a:r>
          </a:p>
          <a:p>
            <a:pPr>
              <a:spcBef>
                <a:spcPts val="0"/>
              </a:spcBef>
              <a:spcAft>
                <a:spcPts val="1200"/>
              </a:spcAft>
            </a:pPr>
            <a:r>
              <a:rPr lang="en-AU" sz="1200" b="0" dirty="0">
                <a:solidFill>
                  <a:schemeClr val="tx1"/>
                </a:solidFill>
              </a:rPr>
              <a:t>Ideally you would have both or at least an MVP </a:t>
            </a:r>
            <a:r>
              <a:rPr lang="en-AU" sz="1200" b="0" u="sng" dirty="0">
                <a:solidFill>
                  <a:schemeClr val="tx1"/>
                </a:solidFill>
              </a:rPr>
              <a:t>and well-defined path to market.</a:t>
            </a:r>
            <a:endParaRPr lang="en-AU" sz="1200" b="0" dirty="0">
              <a:solidFill>
                <a:schemeClr val="tx1"/>
              </a:solidFill>
              <a:sym typeface="Arial"/>
            </a:endParaRPr>
          </a:p>
          <a:p>
            <a:pPr>
              <a:spcBef>
                <a:spcPts val="0"/>
              </a:spcBef>
              <a:spcAft>
                <a:spcPts val="1200"/>
              </a:spcAft>
            </a:pPr>
            <a:endParaRPr lang="en-AU" sz="1200" b="0" dirty="0">
              <a:solidFill>
                <a:schemeClr val="tx1"/>
              </a:solidFill>
              <a:latin typeface="+mn-lt"/>
            </a:endParaRPr>
          </a:p>
          <a:p>
            <a:pPr marL="58420" lvl="0">
              <a:spcBef>
                <a:spcPts val="0"/>
              </a:spcBef>
              <a:spcAft>
                <a:spcPts val="1200"/>
              </a:spcAft>
              <a:buClr>
                <a:schemeClr val="dk1"/>
              </a:buClr>
              <a:buSzPts val="1800"/>
            </a:pPr>
            <a:endParaRPr lang="en-AU" sz="1200" dirty="0"/>
          </a:p>
        </p:txBody>
      </p:sp>
      <p:sp>
        <p:nvSpPr>
          <p:cNvPr id="8" name="Google Shape;150;p28">
            <a:extLst>
              <a:ext uri="{FF2B5EF4-FFF2-40B4-BE49-F238E27FC236}">
                <a16:creationId xmlns:a16="http://schemas.microsoft.com/office/drawing/2014/main" id="{89E76E0D-AB8F-4DC8-A16C-450661436487}"/>
              </a:ext>
            </a:extLst>
          </p:cNvPr>
          <p:cNvSpPr txBox="1">
            <a:spLocks/>
          </p:cNvSpPr>
          <p:nvPr/>
        </p:nvSpPr>
        <p:spPr>
          <a:xfrm>
            <a:off x="6190226" y="1122808"/>
            <a:ext cx="5511703" cy="4371463"/>
          </a:xfrm>
          <a:prstGeom prst="rect">
            <a:avLst/>
          </a:prstGeom>
          <a:solidFill>
            <a:schemeClr val="lt1">
              <a:alpha val="20000"/>
            </a:schemeClr>
          </a:solidFill>
          <a:ln>
            <a:noFill/>
          </a:ln>
        </p:spPr>
        <p:txBody>
          <a:bodyPr spcFirstLastPara="1" wrap="square" lIns="91425" tIns="108000" rIns="91425" bIns="108000" anchor="t" anchorCtr="0">
            <a:noAutofit/>
          </a:bodyPr>
          <a:lstStyle>
            <a:lvl1pPr marL="0" indent="0" algn="l" defTabSz="914377" rtl="0" eaLnBrk="1" latinLnBrk="0" hangingPunct="1">
              <a:lnSpc>
                <a:spcPct val="100000"/>
              </a:lnSpc>
              <a:spcBef>
                <a:spcPts val="0"/>
              </a:spcBef>
              <a:spcAft>
                <a:spcPts val="600"/>
              </a:spcAft>
              <a:buFontTx/>
              <a:buNone/>
              <a:defRPr sz="2000" b="1" i="0" kern="1200" cap="none" baseline="0">
                <a:solidFill>
                  <a:srgbClr val="343638"/>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377" rtl="0" eaLnBrk="1" latinLnBrk="0" hangingPunct="1">
              <a:lnSpc>
                <a:spcPct val="100000"/>
              </a:lnSpc>
              <a:spcBef>
                <a:spcPts val="0"/>
              </a:spcBef>
              <a:spcAft>
                <a:spcPts val="600"/>
              </a:spcAft>
              <a:buFontTx/>
              <a:buNone/>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60363" indent="-138113"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533400" indent="-173038"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714375" indent="-180975"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Aft>
                <a:spcPts val="1200"/>
              </a:spcAft>
              <a:buClr>
                <a:schemeClr val="accent2"/>
              </a:buClr>
              <a:buSzPts val="2480"/>
              <a:buFont typeface="Arial" panose="020B0604020202020204" pitchFamily="34" charset="0"/>
              <a:buNone/>
            </a:pPr>
            <a:r>
              <a:rPr lang="en-AU" sz="1200" dirty="0">
                <a:solidFill>
                  <a:schemeClr val="tx1"/>
                </a:solidFill>
                <a:latin typeface="+mn-lt"/>
                <a:sym typeface="Arial"/>
              </a:rPr>
              <a:t>What do you define as a start up?</a:t>
            </a:r>
          </a:p>
          <a:p>
            <a:pPr marL="342900">
              <a:spcAft>
                <a:spcPts val="1200"/>
              </a:spcAft>
              <a:buClr>
                <a:schemeClr val="accent2"/>
              </a:buClr>
              <a:buSzPts val="2480"/>
              <a:buFont typeface="Arial" panose="020B0604020202020204" pitchFamily="34" charset="0"/>
              <a:buNone/>
            </a:pPr>
            <a:r>
              <a:rPr lang="en-AU" sz="1200" b="0" dirty="0">
                <a:solidFill>
                  <a:schemeClr val="tx1"/>
                </a:solidFill>
                <a:latin typeface="+mn-lt"/>
                <a:sym typeface="Arial"/>
              </a:rPr>
              <a:t>A registered business that has yet to take series A funding and has been operating less than 18 months.</a:t>
            </a:r>
          </a:p>
          <a:p>
            <a:pPr marL="342900">
              <a:spcAft>
                <a:spcPts val="1200"/>
              </a:spcAft>
              <a:buClr>
                <a:schemeClr val="accent2"/>
              </a:buClr>
              <a:buSzPts val="2480"/>
              <a:buFont typeface="Arial" panose="020B0604020202020204" pitchFamily="34" charset="0"/>
              <a:buNone/>
            </a:pPr>
            <a:r>
              <a:rPr lang="en-AU" sz="1200" dirty="0">
                <a:solidFill>
                  <a:schemeClr val="tx1"/>
                </a:solidFill>
                <a:latin typeface="+mn-lt"/>
                <a:sym typeface="Arial"/>
              </a:rPr>
              <a:t>Do you accept social enterprise?</a:t>
            </a:r>
          </a:p>
          <a:p>
            <a:pPr marL="342900">
              <a:spcAft>
                <a:spcPts val="1200"/>
              </a:spcAft>
              <a:buClr>
                <a:schemeClr val="accent2"/>
              </a:buClr>
              <a:buSzPts val="2480"/>
              <a:buFont typeface="Arial" panose="020B0604020202020204" pitchFamily="34" charset="0"/>
              <a:buNone/>
            </a:pPr>
            <a:r>
              <a:rPr lang="en-AU" sz="1200" b="0" dirty="0">
                <a:solidFill>
                  <a:schemeClr val="tx1"/>
                </a:solidFill>
                <a:latin typeface="+mn-lt"/>
                <a:sym typeface="Arial"/>
              </a:rPr>
              <a:t>We sure do </a:t>
            </a:r>
            <a:r>
              <a:rPr lang="en-AU" sz="1200" b="0" dirty="0">
                <a:solidFill>
                  <a:schemeClr val="tx1"/>
                </a:solidFill>
                <a:latin typeface="+mn-lt"/>
                <a:sym typeface="Wingdings" panose="05000000000000000000" pitchFamily="2" charset="2"/>
              </a:rPr>
              <a:t></a:t>
            </a:r>
            <a:endParaRPr lang="en-AU" sz="1200" b="0" dirty="0">
              <a:solidFill>
                <a:schemeClr val="tx1"/>
              </a:solidFill>
              <a:latin typeface="+mn-lt"/>
              <a:sym typeface="Arial"/>
            </a:endParaRPr>
          </a:p>
          <a:p>
            <a:pPr marL="342900">
              <a:spcAft>
                <a:spcPts val="1200"/>
              </a:spcAft>
              <a:buClr>
                <a:schemeClr val="accent2"/>
              </a:buClr>
              <a:buSzPts val="2480"/>
              <a:buFont typeface="Arial" panose="020B0604020202020204" pitchFamily="34" charset="0"/>
              <a:buNone/>
            </a:pPr>
            <a:r>
              <a:rPr lang="en-AU" sz="1200" dirty="0">
                <a:solidFill>
                  <a:schemeClr val="tx1"/>
                </a:solidFill>
                <a:latin typeface="+mn-lt"/>
                <a:sym typeface="Arial"/>
              </a:rPr>
              <a:t>How does the $30,000 seed funding work? When do we get the money?</a:t>
            </a:r>
          </a:p>
          <a:p>
            <a:pPr marL="342900">
              <a:spcAft>
                <a:spcPts val="1200"/>
              </a:spcAft>
              <a:buClr>
                <a:schemeClr val="accent2"/>
              </a:buClr>
              <a:buSzPts val="2480"/>
              <a:buFont typeface="Arial" panose="020B0604020202020204" pitchFamily="34" charset="0"/>
              <a:buNone/>
            </a:pPr>
            <a:r>
              <a:rPr lang="en-AU" sz="1200" b="0" dirty="0">
                <a:latin typeface="+mn-lt"/>
              </a:rPr>
              <a:t>The funding is </a:t>
            </a:r>
            <a:r>
              <a:rPr lang="en-AU" sz="1200" b="0" u="sng" dirty="0">
                <a:latin typeface="+mn-lt"/>
              </a:rPr>
              <a:t>made available after</a:t>
            </a:r>
            <a:r>
              <a:rPr lang="en-AU" sz="1200" b="0" dirty="0">
                <a:latin typeface="+mn-lt"/>
              </a:rPr>
              <a:t> week 3 is completed and you have demonstrated a clear commitment to engage in the accelerator programs.  You will be required to provide an invoice to the Innovation Precinct.</a:t>
            </a:r>
          </a:p>
          <a:p>
            <a:pPr marL="342900">
              <a:spcAft>
                <a:spcPts val="1200"/>
              </a:spcAft>
              <a:buClr>
                <a:schemeClr val="accent2"/>
              </a:buClr>
              <a:buSzPts val="2480"/>
              <a:buFont typeface="Arial" panose="020B0604020202020204" pitchFamily="34" charset="0"/>
              <a:buNone/>
            </a:pPr>
            <a:r>
              <a:rPr lang="en-AU" sz="1200" b="0" dirty="0">
                <a:latin typeface="+mn-lt"/>
              </a:rPr>
              <a:t>You are required to have an ABN and a Bank Account clearly associated with this ABN.  The money will be paid into this Bank Account.</a:t>
            </a:r>
          </a:p>
          <a:p>
            <a:pPr marL="342900">
              <a:spcAft>
                <a:spcPts val="1200"/>
              </a:spcAft>
              <a:buClr>
                <a:schemeClr val="accent2"/>
              </a:buClr>
              <a:buSzPts val="2480"/>
              <a:buFont typeface="Arial" panose="020B0604020202020204" pitchFamily="34" charset="0"/>
              <a:buNone/>
            </a:pPr>
            <a:r>
              <a:rPr lang="en-AU" sz="1200" dirty="0">
                <a:solidFill>
                  <a:schemeClr val="tx1"/>
                </a:solidFill>
                <a:latin typeface="+mn-lt"/>
                <a:sym typeface="Arial"/>
              </a:rPr>
              <a:t>Does Swinburne take equity?</a:t>
            </a:r>
          </a:p>
          <a:p>
            <a:pPr marL="342900">
              <a:spcAft>
                <a:spcPts val="1200"/>
              </a:spcAft>
              <a:buClr>
                <a:schemeClr val="accent2"/>
              </a:buClr>
              <a:buSzPts val="2480"/>
              <a:buFont typeface="Arial" panose="020B0604020202020204" pitchFamily="34" charset="0"/>
              <a:buNone/>
            </a:pPr>
            <a:r>
              <a:rPr lang="en-AU" sz="1200" b="0" dirty="0">
                <a:solidFill>
                  <a:schemeClr val="tx1"/>
                </a:solidFill>
                <a:latin typeface="+mn-lt"/>
                <a:sym typeface="Arial"/>
              </a:rPr>
              <a:t>No </a:t>
            </a:r>
            <a:r>
              <a:rPr lang="en-AU" sz="1200" b="0" dirty="0">
                <a:solidFill>
                  <a:schemeClr val="tx1"/>
                </a:solidFill>
                <a:latin typeface="+mn-lt"/>
                <a:sym typeface="Wingdings" panose="05000000000000000000" pitchFamily="2" charset="2"/>
              </a:rPr>
              <a:t> - HOW AWESOME ARE WE?!?!?!?!</a:t>
            </a:r>
            <a:endParaRPr lang="en-AU" sz="1200" b="0" dirty="0">
              <a:solidFill>
                <a:schemeClr val="tx1"/>
              </a:solidFill>
              <a:latin typeface="+mn-lt"/>
              <a:sym typeface="Arial"/>
            </a:endParaRPr>
          </a:p>
          <a:p>
            <a:pPr marL="342900">
              <a:spcAft>
                <a:spcPts val="1200"/>
              </a:spcAft>
              <a:buClr>
                <a:schemeClr val="accent2"/>
              </a:buClr>
              <a:buSzPts val="2480"/>
              <a:buFont typeface="Arial" panose="020B0604020202020204" pitchFamily="34" charset="0"/>
              <a:buNone/>
            </a:pPr>
            <a:r>
              <a:rPr lang="en-AU" sz="1200" dirty="0">
                <a:solidFill>
                  <a:schemeClr val="tx1"/>
                </a:solidFill>
                <a:latin typeface="+mn-lt"/>
                <a:sym typeface="Arial"/>
              </a:rPr>
              <a:t>What if we are Swinburne staff, how does intellectual property work?</a:t>
            </a:r>
          </a:p>
          <a:p>
            <a:pPr marL="342900">
              <a:spcAft>
                <a:spcPts val="1200"/>
              </a:spcAft>
              <a:buClr>
                <a:schemeClr val="accent2"/>
              </a:buClr>
              <a:buSzPts val="2480"/>
            </a:pPr>
            <a:r>
              <a:rPr lang="en-AU" sz="1200" b="0" dirty="0">
                <a:latin typeface="+mn-lt"/>
              </a:rPr>
              <a:t>You retain full ownership of all intellectual property (IP). There is an exception for Swinburne staff, who should seek advice on their specific projects. We encourage you to discuss your intellectual property with the University Patent Attorney:  Alice Wong - alwong@swin.edu.au</a:t>
            </a:r>
            <a:endParaRPr lang="en-AU" sz="1200" b="0" dirty="0">
              <a:solidFill>
                <a:schemeClr val="tx1"/>
              </a:solidFill>
              <a:latin typeface="+mn-lt"/>
              <a:sym typeface="Arial"/>
            </a:endParaRPr>
          </a:p>
          <a:p>
            <a:pPr marL="342900">
              <a:spcAft>
                <a:spcPts val="1200"/>
              </a:spcAft>
              <a:buClr>
                <a:schemeClr val="accent2"/>
              </a:buClr>
              <a:buSzPts val="2480"/>
              <a:buFont typeface="Arial" panose="020B0604020202020204" pitchFamily="34" charset="0"/>
              <a:buNone/>
            </a:pPr>
            <a:endParaRPr lang="en-AU" sz="1200" b="0" dirty="0">
              <a:solidFill>
                <a:schemeClr val="tx1"/>
              </a:solidFill>
              <a:latin typeface="+mn-lt"/>
              <a:sym typeface="Arial"/>
            </a:endParaRPr>
          </a:p>
          <a:p>
            <a:pPr lvl="1"/>
            <a:endParaRPr lang="en-AU" sz="1200" dirty="0">
              <a:sym typeface="Arial"/>
            </a:endParaRPr>
          </a:p>
          <a:p>
            <a:pPr marL="342900">
              <a:spcAft>
                <a:spcPts val="1200"/>
              </a:spcAft>
              <a:buClr>
                <a:schemeClr val="accent2"/>
              </a:buClr>
              <a:buSzPts val="2480"/>
              <a:buFont typeface="Arial" panose="020B0604020202020204" pitchFamily="34" charset="0"/>
              <a:buNone/>
            </a:pPr>
            <a:endParaRPr lang="en-AU" sz="1200" b="0" dirty="0">
              <a:solidFill>
                <a:schemeClr val="tx1"/>
              </a:solidFill>
              <a:latin typeface="+mn-lt"/>
              <a:sym typeface="Arial"/>
            </a:endParaRPr>
          </a:p>
        </p:txBody>
      </p:sp>
    </p:spTree>
    <p:extLst>
      <p:ext uri="{BB962C8B-B14F-4D97-AF65-F5344CB8AC3E}">
        <p14:creationId xmlns:p14="http://schemas.microsoft.com/office/powerpoint/2010/main" val="334071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8240F56-89BB-2E49-880D-C7FDDCEDE278}"/>
              </a:ext>
            </a:extLst>
          </p:cNvPr>
          <p:cNvSpPr>
            <a:spLocks noGrp="1"/>
          </p:cNvSpPr>
          <p:nvPr>
            <p:ph idx="1"/>
          </p:nvPr>
        </p:nvSpPr>
        <p:spPr>
          <a:xfrm>
            <a:off x="641030" y="3032229"/>
            <a:ext cx="3945117" cy="648512"/>
          </a:xfrm>
        </p:spPr>
        <p:txBody>
          <a:bodyPr/>
          <a:lstStyle/>
          <a:p>
            <a:pPr algn="ctr"/>
            <a:r>
              <a:rPr lang="en-US" dirty="0"/>
              <a:t>KEY DATES</a:t>
            </a:r>
          </a:p>
        </p:txBody>
      </p:sp>
      <p:sp>
        <p:nvSpPr>
          <p:cNvPr id="7" name="Footer Placeholder 1">
            <a:extLst>
              <a:ext uri="{FF2B5EF4-FFF2-40B4-BE49-F238E27FC236}">
                <a16:creationId xmlns:a16="http://schemas.microsoft.com/office/drawing/2014/main" id="{F5D964CE-015C-8C46-AB94-7D6C1DEC4F6C}"/>
              </a:ext>
            </a:extLst>
          </p:cNvPr>
          <p:cNvSpPr>
            <a:spLocks noGrp="1"/>
          </p:cNvSpPr>
          <p:nvPr>
            <p:ph type="ftr" sz="quarter" idx="12"/>
          </p:nvPr>
        </p:nvSpPr>
        <p:spPr>
          <a:xfrm>
            <a:off x="103108" y="6361842"/>
            <a:ext cx="4114800" cy="365125"/>
          </a:xfrm>
        </p:spPr>
        <p:txBody>
          <a:bodyPr/>
          <a:lstStyle/>
          <a:p>
            <a:r>
              <a:rPr lang="en-US" dirty="0"/>
              <a:t>ACCELERATOR PROGRAM 2020</a:t>
            </a:r>
          </a:p>
        </p:txBody>
      </p:sp>
      <p:sp>
        <p:nvSpPr>
          <p:cNvPr id="2" name="Rectangle 1"/>
          <p:cNvSpPr/>
          <p:nvPr/>
        </p:nvSpPr>
        <p:spPr>
          <a:xfrm>
            <a:off x="5730620" y="5111572"/>
            <a:ext cx="6114622" cy="724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ontserrat ExtraBold" panose="020B0604020202020204" charset="0"/>
              </a:rPr>
              <a:t>26 AUGUST – DEMO DAY SHOWCASE. SHOW TIME. </a:t>
            </a:r>
          </a:p>
        </p:txBody>
      </p:sp>
      <p:sp>
        <p:nvSpPr>
          <p:cNvPr id="3" name="TextBox 2"/>
          <p:cNvSpPr txBox="1"/>
          <p:nvPr/>
        </p:nvSpPr>
        <p:spPr>
          <a:xfrm>
            <a:off x="7162327" y="266289"/>
            <a:ext cx="3251211" cy="646331"/>
          </a:xfrm>
          <a:prstGeom prst="rect">
            <a:avLst/>
          </a:prstGeom>
          <a:noFill/>
        </p:spPr>
        <p:txBody>
          <a:bodyPr wrap="none" rtlCol="0">
            <a:spAutoFit/>
          </a:bodyPr>
          <a:lstStyle/>
          <a:p>
            <a:pPr algn="ctr"/>
            <a:r>
              <a:rPr lang="en-AU" dirty="0">
                <a:solidFill>
                  <a:schemeClr val="accent2"/>
                </a:solidFill>
                <a:latin typeface="Montserrat ExtraBold" panose="020B0604020202020204" charset="0"/>
              </a:rPr>
              <a:t>RIGHT NOW</a:t>
            </a:r>
          </a:p>
          <a:p>
            <a:pPr algn="ctr"/>
            <a:r>
              <a:rPr lang="en-AU" dirty="0">
                <a:solidFill>
                  <a:schemeClr val="tx1">
                    <a:lumMod val="50000"/>
                  </a:schemeClr>
                </a:solidFill>
                <a:latin typeface="Montserrat" panose="020B0604020202020204" charset="0"/>
              </a:rPr>
              <a:t>APPLICATIONS ARE </a:t>
            </a:r>
            <a:r>
              <a:rPr lang="en-AU" b="1" dirty="0">
                <a:solidFill>
                  <a:schemeClr val="tx1">
                    <a:lumMod val="50000"/>
                  </a:schemeClr>
                </a:solidFill>
                <a:latin typeface="Montserrat" panose="020B0604020202020204" charset="0"/>
              </a:rPr>
              <a:t>OPEN</a:t>
            </a:r>
          </a:p>
        </p:txBody>
      </p:sp>
      <p:sp>
        <p:nvSpPr>
          <p:cNvPr id="10" name="TextBox 9"/>
          <p:cNvSpPr txBox="1"/>
          <p:nvPr/>
        </p:nvSpPr>
        <p:spPr>
          <a:xfrm>
            <a:off x="7701736" y="1060902"/>
            <a:ext cx="2172390" cy="646331"/>
          </a:xfrm>
          <a:prstGeom prst="rect">
            <a:avLst/>
          </a:prstGeom>
          <a:noFill/>
        </p:spPr>
        <p:txBody>
          <a:bodyPr wrap="none" rtlCol="0">
            <a:spAutoFit/>
          </a:bodyPr>
          <a:lstStyle/>
          <a:p>
            <a:pPr algn="ctr"/>
            <a:r>
              <a:rPr lang="en-AU" dirty="0">
                <a:solidFill>
                  <a:schemeClr val="accent2"/>
                </a:solidFill>
                <a:latin typeface="Montserrat ExtraBold" panose="020B0604020202020204" charset="0"/>
              </a:rPr>
              <a:t>7 MAY @MIDNIGHT</a:t>
            </a:r>
          </a:p>
          <a:p>
            <a:pPr algn="ctr"/>
            <a:r>
              <a:rPr lang="en-AU" dirty="0">
                <a:solidFill>
                  <a:schemeClr val="tx1">
                    <a:lumMod val="50000"/>
                  </a:schemeClr>
                </a:solidFill>
                <a:latin typeface="Montserrat" panose="020B0604020202020204" charset="0"/>
              </a:rPr>
              <a:t>APPLICATIONS CLOSE</a:t>
            </a:r>
          </a:p>
        </p:txBody>
      </p:sp>
      <p:sp>
        <p:nvSpPr>
          <p:cNvPr id="11" name="TextBox 10"/>
          <p:cNvSpPr txBox="1"/>
          <p:nvPr/>
        </p:nvSpPr>
        <p:spPr>
          <a:xfrm>
            <a:off x="7452443" y="1854839"/>
            <a:ext cx="2670988" cy="646331"/>
          </a:xfrm>
          <a:prstGeom prst="rect">
            <a:avLst/>
          </a:prstGeom>
          <a:noFill/>
        </p:spPr>
        <p:txBody>
          <a:bodyPr wrap="none" rtlCol="0">
            <a:spAutoFit/>
          </a:bodyPr>
          <a:lstStyle/>
          <a:p>
            <a:pPr algn="ctr"/>
            <a:r>
              <a:rPr lang="en-AU" dirty="0">
                <a:solidFill>
                  <a:schemeClr val="accent2"/>
                </a:solidFill>
                <a:latin typeface="Montserrat ExtraBold" panose="020B0604020202020204" charset="0"/>
              </a:rPr>
              <a:t>14 MAY</a:t>
            </a:r>
          </a:p>
          <a:p>
            <a:pPr algn="ctr"/>
            <a:r>
              <a:rPr lang="en-AU" dirty="0">
                <a:solidFill>
                  <a:schemeClr val="tx1">
                    <a:lumMod val="50000"/>
                  </a:schemeClr>
                </a:solidFill>
                <a:latin typeface="Montserrat" panose="020B0604020202020204" charset="0"/>
              </a:rPr>
              <a:t>FIRST ROUND INTERVIEWS</a:t>
            </a:r>
          </a:p>
        </p:txBody>
      </p:sp>
      <p:sp>
        <p:nvSpPr>
          <p:cNvPr id="12" name="TextBox 11"/>
          <p:cNvSpPr txBox="1"/>
          <p:nvPr/>
        </p:nvSpPr>
        <p:spPr>
          <a:xfrm>
            <a:off x="7431703" y="2648776"/>
            <a:ext cx="2712473" cy="646331"/>
          </a:xfrm>
          <a:prstGeom prst="rect">
            <a:avLst/>
          </a:prstGeom>
          <a:noFill/>
        </p:spPr>
        <p:txBody>
          <a:bodyPr wrap="none" rtlCol="0">
            <a:spAutoFit/>
          </a:bodyPr>
          <a:lstStyle/>
          <a:p>
            <a:pPr algn="ctr"/>
            <a:r>
              <a:rPr lang="en-AU" dirty="0">
                <a:solidFill>
                  <a:schemeClr val="accent2"/>
                </a:solidFill>
                <a:latin typeface="Montserrat ExtraBold" panose="020B0604020202020204" charset="0"/>
              </a:rPr>
              <a:t>20 MAY</a:t>
            </a:r>
          </a:p>
          <a:p>
            <a:pPr algn="ctr"/>
            <a:r>
              <a:rPr lang="en-AU" dirty="0">
                <a:solidFill>
                  <a:schemeClr val="tx1">
                    <a:lumMod val="50000"/>
                  </a:schemeClr>
                </a:solidFill>
                <a:latin typeface="Montserrat" panose="020B0604020202020204" charset="0"/>
              </a:rPr>
              <a:t>FINAL ROUND INTERVIEWS</a:t>
            </a:r>
          </a:p>
        </p:txBody>
      </p:sp>
      <p:sp>
        <p:nvSpPr>
          <p:cNvPr id="13" name="TextBox 12"/>
          <p:cNvSpPr txBox="1"/>
          <p:nvPr/>
        </p:nvSpPr>
        <p:spPr>
          <a:xfrm>
            <a:off x="8149199" y="3447507"/>
            <a:ext cx="1277465" cy="646331"/>
          </a:xfrm>
          <a:prstGeom prst="rect">
            <a:avLst/>
          </a:prstGeom>
          <a:noFill/>
        </p:spPr>
        <p:txBody>
          <a:bodyPr wrap="none" rtlCol="0">
            <a:spAutoFit/>
          </a:bodyPr>
          <a:lstStyle/>
          <a:p>
            <a:pPr algn="ctr"/>
            <a:r>
              <a:rPr lang="en-AU" dirty="0">
                <a:solidFill>
                  <a:schemeClr val="accent2"/>
                </a:solidFill>
                <a:latin typeface="Montserrat ExtraBold" panose="020B0604020202020204" charset="0"/>
              </a:rPr>
              <a:t>25 MAY</a:t>
            </a:r>
          </a:p>
          <a:p>
            <a:pPr algn="ctr"/>
            <a:r>
              <a:rPr lang="en-AU" dirty="0">
                <a:solidFill>
                  <a:schemeClr val="tx1">
                    <a:lumMod val="50000"/>
                  </a:schemeClr>
                </a:solidFill>
                <a:latin typeface="Montserrat" panose="020B0604020202020204" charset="0"/>
              </a:rPr>
              <a:t>INDUCTION</a:t>
            </a:r>
          </a:p>
        </p:txBody>
      </p:sp>
      <p:sp>
        <p:nvSpPr>
          <p:cNvPr id="14" name="TextBox 13">
            <a:extLst>
              <a:ext uri="{FF2B5EF4-FFF2-40B4-BE49-F238E27FC236}">
                <a16:creationId xmlns:a16="http://schemas.microsoft.com/office/drawing/2014/main" id="{DC66D348-E182-4E33-8871-C6DF26C3AAB2}"/>
              </a:ext>
            </a:extLst>
          </p:cNvPr>
          <p:cNvSpPr txBox="1"/>
          <p:nvPr/>
        </p:nvSpPr>
        <p:spPr>
          <a:xfrm>
            <a:off x="7675033" y="4232584"/>
            <a:ext cx="2225802" cy="646331"/>
          </a:xfrm>
          <a:prstGeom prst="rect">
            <a:avLst/>
          </a:prstGeom>
          <a:noFill/>
        </p:spPr>
        <p:txBody>
          <a:bodyPr wrap="none" rtlCol="0">
            <a:spAutoFit/>
          </a:bodyPr>
          <a:lstStyle/>
          <a:p>
            <a:pPr algn="ctr"/>
            <a:r>
              <a:rPr lang="en-AU" dirty="0">
                <a:solidFill>
                  <a:schemeClr val="accent2"/>
                </a:solidFill>
                <a:latin typeface="Montserrat ExtraBold" panose="020B0604020202020204" charset="0"/>
              </a:rPr>
              <a:t>27  MAY</a:t>
            </a:r>
          </a:p>
          <a:p>
            <a:pPr algn="ctr"/>
            <a:r>
              <a:rPr lang="en-AU" dirty="0">
                <a:solidFill>
                  <a:schemeClr val="tx1">
                    <a:lumMod val="50000"/>
                  </a:schemeClr>
                </a:solidFill>
                <a:latin typeface="Montserrat" panose="020B0604020202020204" charset="0"/>
              </a:rPr>
              <a:t>WEEK 1 COMMENCES</a:t>
            </a:r>
          </a:p>
        </p:txBody>
      </p:sp>
    </p:spTree>
    <p:extLst>
      <p:ext uri="{BB962C8B-B14F-4D97-AF65-F5344CB8AC3E}">
        <p14:creationId xmlns:p14="http://schemas.microsoft.com/office/powerpoint/2010/main" val="356456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70547-908E-E548-B5CB-54C1F9449D59}"/>
              </a:ext>
            </a:extLst>
          </p:cNvPr>
          <p:cNvSpPr>
            <a:spLocks noGrp="1"/>
          </p:cNvSpPr>
          <p:nvPr>
            <p:ph type="body" sz="quarter" idx="11"/>
          </p:nvPr>
        </p:nvSpPr>
        <p:spPr>
          <a:xfrm>
            <a:off x="229860" y="921200"/>
            <a:ext cx="6013977" cy="2631490"/>
          </a:xfrm>
        </p:spPr>
        <p:txBody>
          <a:bodyPr/>
          <a:lstStyle/>
          <a:p>
            <a:r>
              <a:rPr lang="en-US" dirty="0">
                <a:solidFill>
                  <a:schemeClr val="accent1"/>
                </a:solidFill>
              </a:rPr>
              <a:t>Any </a:t>
            </a:r>
          </a:p>
          <a:p>
            <a:r>
              <a:rPr lang="en-US" dirty="0">
                <a:solidFill>
                  <a:schemeClr val="accent1"/>
                </a:solidFill>
              </a:rPr>
              <a:t>other</a:t>
            </a:r>
          </a:p>
          <a:p>
            <a:r>
              <a:rPr lang="en-US" dirty="0">
                <a:solidFill>
                  <a:schemeClr val="accent1"/>
                </a:solidFill>
              </a:rPr>
              <a:t>Questions? </a:t>
            </a:r>
          </a:p>
        </p:txBody>
      </p:sp>
      <p:pic>
        <p:nvPicPr>
          <p:cNvPr id="12" name="Picture 11">
            <a:extLst>
              <a:ext uri="{FF2B5EF4-FFF2-40B4-BE49-F238E27FC236}">
                <a16:creationId xmlns:a16="http://schemas.microsoft.com/office/drawing/2014/main" id="{88D873DC-DDF5-49EA-82E3-21E64D118D0E}"/>
              </a:ext>
            </a:extLst>
          </p:cNvPr>
          <p:cNvPicPr>
            <a:picLocks noChangeAspect="1"/>
          </p:cNvPicPr>
          <p:nvPr/>
        </p:nvPicPr>
        <p:blipFill>
          <a:blip r:embed="rId2">
            <a:grayscl/>
          </a:blip>
          <a:stretch>
            <a:fillRect/>
          </a:stretch>
        </p:blipFill>
        <p:spPr>
          <a:xfrm>
            <a:off x="7634743" y="0"/>
            <a:ext cx="4557257" cy="6858000"/>
          </a:xfrm>
          <a:prstGeom prst="rect">
            <a:avLst/>
          </a:prstGeom>
        </p:spPr>
      </p:pic>
      <p:sp>
        <p:nvSpPr>
          <p:cNvPr id="13" name="Rectangle 12">
            <a:extLst>
              <a:ext uri="{FF2B5EF4-FFF2-40B4-BE49-F238E27FC236}">
                <a16:creationId xmlns:a16="http://schemas.microsoft.com/office/drawing/2014/main" id="{5710FA36-94B7-4504-A3DE-C3696F709E46}"/>
              </a:ext>
            </a:extLst>
          </p:cNvPr>
          <p:cNvSpPr/>
          <p:nvPr/>
        </p:nvSpPr>
        <p:spPr>
          <a:xfrm>
            <a:off x="6096000" y="0"/>
            <a:ext cx="1538743" cy="6858000"/>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7857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9E46-9A9B-3B49-8A0D-31ABA984DD86}"/>
              </a:ext>
            </a:extLst>
          </p:cNvPr>
          <p:cNvSpPr>
            <a:spLocks noGrp="1"/>
          </p:cNvSpPr>
          <p:nvPr>
            <p:ph type="ctrTitle"/>
          </p:nvPr>
        </p:nvSpPr>
        <p:spPr/>
        <p:txBody>
          <a:bodyPr>
            <a:normAutofit fontScale="90000"/>
          </a:bodyPr>
          <a:lstStyle/>
          <a:p>
            <a:r>
              <a:rPr lang="en-US" dirty="0"/>
              <a:t>Thank you</a:t>
            </a:r>
          </a:p>
        </p:txBody>
      </p:sp>
    </p:spTree>
    <p:extLst>
      <p:ext uri="{BB962C8B-B14F-4D97-AF65-F5344CB8AC3E}">
        <p14:creationId xmlns:p14="http://schemas.microsoft.com/office/powerpoint/2010/main" val="157568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3638"/>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958E69F-FA6B-604E-BE7D-F305E12B5F3C}"/>
              </a:ext>
            </a:extLst>
          </p:cNvPr>
          <p:cNvSpPr>
            <a:spLocks noGrp="1"/>
          </p:cNvSpPr>
          <p:nvPr>
            <p:ph type="body" sz="quarter" idx="10"/>
          </p:nvPr>
        </p:nvSpPr>
        <p:spPr>
          <a:xfrm>
            <a:off x="406777" y="396250"/>
            <a:ext cx="6622923" cy="861774"/>
          </a:xfrm>
        </p:spPr>
        <p:txBody>
          <a:bodyPr/>
          <a:lstStyle/>
          <a:p>
            <a:r>
              <a:rPr lang="en-US" dirty="0"/>
              <a:t>TONIGHT</a:t>
            </a:r>
          </a:p>
        </p:txBody>
      </p:sp>
      <p:sp>
        <p:nvSpPr>
          <p:cNvPr id="9" name="Text Placeholder 8">
            <a:extLst>
              <a:ext uri="{FF2B5EF4-FFF2-40B4-BE49-F238E27FC236}">
                <a16:creationId xmlns:a16="http://schemas.microsoft.com/office/drawing/2014/main" id="{27D73DB0-7CB6-D344-A4AF-25C569BCDF04}"/>
              </a:ext>
            </a:extLst>
          </p:cNvPr>
          <p:cNvSpPr>
            <a:spLocks noGrp="1"/>
          </p:cNvSpPr>
          <p:nvPr>
            <p:ph type="body" sz="quarter" idx="12"/>
          </p:nvPr>
        </p:nvSpPr>
        <p:spPr>
          <a:xfrm>
            <a:off x="500987" y="1802408"/>
            <a:ext cx="6797588" cy="4580741"/>
          </a:xfrm>
        </p:spPr>
        <p:txBody>
          <a:bodyPr/>
          <a:lstStyle/>
          <a:p>
            <a:pPr marL="571500" indent="-571500">
              <a:buFont typeface="Arial" panose="020B0604020202020204" pitchFamily="34" charset="0"/>
              <a:buChar char="•"/>
            </a:pPr>
            <a:r>
              <a:rPr lang="en-AU" dirty="0"/>
              <a:t>WHO ARE WE?</a:t>
            </a:r>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r>
              <a:rPr lang="en-AU" dirty="0"/>
              <a:t>THE ACCELERATOR PROGRAM 2020</a:t>
            </a:r>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r>
              <a:rPr lang="en-AU" dirty="0"/>
              <a:t>WHAT YOU NEED</a:t>
            </a:r>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r>
              <a:rPr lang="en-AU" dirty="0"/>
              <a:t>APPLYING</a:t>
            </a:r>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endParaRPr lang="en-AU" dirty="0"/>
          </a:p>
          <a:p>
            <a:pPr marL="571500" indent="-571500">
              <a:buFont typeface="Arial" panose="020B0604020202020204" pitchFamily="34" charset="0"/>
              <a:buChar char="•"/>
            </a:pPr>
            <a:r>
              <a:rPr lang="en-AU" dirty="0"/>
              <a:t>FAQs</a:t>
            </a:r>
          </a:p>
          <a:p>
            <a:endParaRPr lang="en-US" dirty="0"/>
          </a:p>
        </p:txBody>
      </p:sp>
      <p:pic>
        <p:nvPicPr>
          <p:cNvPr id="4" name="Picture 3">
            <a:extLst>
              <a:ext uri="{FF2B5EF4-FFF2-40B4-BE49-F238E27FC236}">
                <a16:creationId xmlns:a16="http://schemas.microsoft.com/office/drawing/2014/main" id="{186E4A73-67A8-478F-8AFE-71A29E49B14A}"/>
              </a:ext>
            </a:extLst>
          </p:cNvPr>
          <p:cNvPicPr>
            <a:picLocks noChangeAspect="1"/>
          </p:cNvPicPr>
          <p:nvPr/>
        </p:nvPicPr>
        <p:blipFill>
          <a:blip r:embed="rId2"/>
          <a:stretch>
            <a:fillRect/>
          </a:stretch>
        </p:blipFill>
        <p:spPr>
          <a:xfrm>
            <a:off x="7621513" y="-1"/>
            <a:ext cx="4570487" cy="6858000"/>
          </a:xfrm>
          <a:prstGeom prst="rect">
            <a:avLst/>
          </a:prstGeom>
        </p:spPr>
      </p:pic>
    </p:spTree>
    <p:extLst>
      <p:ext uri="{BB962C8B-B14F-4D97-AF65-F5344CB8AC3E}">
        <p14:creationId xmlns:p14="http://schemas.microsoft.com/office/powerpoint/2010/main" val="287552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074E05-C559-7E46-A146-2A8A299B4FC7}"/>
              </a:ext>
            </a:extLst>
          </p:cNvPr>
          <p:cNvSpPr>
            <a:spLocks noGrp="1"/>
          </p:cNvSpPr>
          <p:nvPr>
            <p:ph type="title"/>
          </p:nvPr>
        </p:nvSpPr>
        <p:spPr/>
        <p:txBody>
          <a:bodyPr>
            <a:normAutofit/>
          </a:bodyPr>
          <a:lstStyle/>
          <a:p>
            <a:r>
              <a:rPr lang="en-US" sz="3200" dirty="0">
                <a:solidFill>
                  <a:schemeClr val="tx1"/>
                </a:solidFill>
              </a:rPr>
              <a:t>THE SWINBURNE INNOVATION PRECINCT</a:t>
            </a:r>
          </a:p>
        </p:txBody>
      </p:sp>
      <p:pic>
        <p:nvPicPr>
          <p:cNvPr id="6" name="Picture 5">
            <a:extLst>
              <a:ext uri="{FF2B5EF4-FFF2-40B4-BE49-F238E27FC236}">
                <a16:creationId xmlns:a16="http://schemas.microsoft.com/office/drawing/2014/main" id="{AF8F3179-009B-4946-9257-1B40070D9423}"/>
              </a:ext>
            </a:extLst>
          </p:cNvPr>
          <p:cNvPicPr>
            <a:picLocks noChangeAspect="1"/>
          </p:cNvPicPr>
          <p:nvPr/>
        </p:nvPicPr>
        <p:blipFill rotWithShape="1">
          <a:blip r:embed="rId2"/>
          <a:srcRect l="20126" t="10986" r="20189" b="10859"/>
          <a:stretch/>
        </p:blipFill>
        <p:spPr>
          <a:xfrm>
            <a:off x="383698" y="1482280"/>
            <a:ext cx="4857582" cy="4770565"/>
          </a:xfrm>
          <a:prstGeom prst="rect">
            <a:avLst/>
          </a:prstGeom>
        </p:spPr>
      </p:pic>
      <p:sp>
        <p:nvSpPr>
          <p:cNvPr id="12" name="TextBox 11">
            <a:extLst>
              <a:ext uri="{FF2B5EF4-FFF2-40B4-BE49-F238E27FC236}">
                <a16:creationId xmlns:a16="http://schemas.microsoft.com/office/drawing/2014/main" id="{02DAE260-8C93-40AF-B43A-C963066E6FA9}"/>
              </a:ext>
            </a:extLst>
          </p:cNvPr>
          <p:cNvSpPr txBox="1"/>
          <p:nvPr/>
        </p:nvSpPr>
        <p:spPr>
          <a:xfrm>
            <a:off x="5703843" y="1482280"/>
            <a:ext cx="5595667" cy="42043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dirty="0"/>
              <a:t>SEED START UPS</a:t>
            </a:r>
          </a:p>
          <a:p>
            <a:pPr marL="285750" indent="-285750">
              <a:lnSpc>
                <a:spcPct val="150000"/>
              </a:lnSpc>
              <a:buFont typeface="Arial" panose="020B0604020202020204" pitchFamily="34" charset="0"/>
              <a:buChar char="•"/>
            </a:pPr>
            <a:r>
              <a:rPr lang="en-AU" dirty="0"/>
              <a:t>UPSKILL STUDENTS, ACADEMICS AND RESEARCHERS</a:t>
            </a:r>
          </a:p>
          <a:p>
            <a:pPr marL="285750" indent="-285750">
              <a:lnSpc>
                <a:spcPct val="150000"/>
              </a:lnSpc>
              <a:buFont typeface="Arial" panose="020B0604020202020204" pitchFamily="34" charset="0"/>
              <a:buChar char="•"/>
            </a:pPr>
            <a:r>
              <a:rPr lang="en-AU" dirty="0"/>
              <a:t>GUIDE AND MENTOR ENTREPRENEURS &amp; INNOVATORS</a:t>
            </a:r>
          </a:p>
          <a:p>
            <a:pPr marL="285750" indent="-285750">
              <a:lnSpc>
                <a:spcPct val="150000"/>
              </a:lnSpc>
              <a:buFont typeface="Arial" panose="020B0604020202020204" pitchFamily="34" charset="0"/>
              <a:buChar char="•"/>
            </a:pPr>
            <a:r>
              <a:rPr lang="en-AU" dirty="0"/>
              <a:t>CATALYSE INNNOVATION &amp; START OPPORTUNITIES</a:t>
            </a:r>
          </a:p>
          <a:p>
            <a:pPr marL="285750" indent="-285750">
              <a:lnSpc>
                <a:spcPct val="150000"/>
              </a:lnSpc>
              <a:buFont typeface="Arial" panose="020B0604020202020204" pitchFamily="34" charset="0"/>
              <a:buChar char="•"/>
            </a:pPr>
            <a:r>
              <a:rPr lang="en-AU" dirty="0"/>
              <a:t>POSITION SWINBURNE AT THE GLOBAL FOREFRONT OF INNOVATION</a:t>
            </a:r>
          </a:p>
          <a:p>
            <a:pPr marL="285750" indent="-285750">
              <a:lnSpc>
                <a:spcPct val="150000"/>
              </a:lnSpc>
              <a:buFont typeface="Arial" panose="020B0604020202020204" pitchFamily="34" charset="0"/>
              <a:buChar char="•"/>
            </a:pPr>
            <a:r>
              <a:rPr lang="en-AU" dirty="0"/>
              <a:t>PROVIDE A PATHWAY FOR THE ‘SWINBURNE FAMILY’ TO CAPITALISE ON THEIR IDEAS / IP AND CREATE A PIPELINE FOR COMMERCIALISATION OPPORTUNITIES</a:t>
            </a:r>
          </a:p>
          <a:p>
            <a:pPr marL="285750" indent="-285750">
              <a:lnSpc>
                <a:spcPct val="150000"/>
              </a:lnSpc>
              <a:buFont typeface="Arial" panose="020B0604020202020204" pitchFamily="34" charset="0"/>
              <a:buChar char="•"/>
            </a:pPr>
            <a:r>
              <a:rPr lang="en-AU" dirty="0"/>
              <a:t>GIVE BACK TO THE START UP COMMUNITY</a:t>
            </a:r>
          </a:p>
        </p:txBody>
      </p:sp>
    </p:spTree>
    <p:extLst>
      <p:ext uri="{BB962C8B-B14F-4D97-AF65-F5344CB8AC3E}">
        <p14:creationId xmlns:p14="http://schemas.microsoft.com/office/powerpoint/2010/main" val="320794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3638"/>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AD2E28-28F6-440B-A949-DC0424EF8A9E}"/>
              </a:ext>
            </a:extLst>
          </p:cNvPr>
          <p:cNvSpPr>
            <a:spLocks noGrp="1"/>
          </p:cNvSpPr>
          <p:nvPr>
            <p:ph type="body" sz="quarter" idx="10"/>
          </p:nvPr>
        </p:nvSpPr>
        <p:spPr>
          <a:xfrm>
            <a:off x="1011631" y="1161020"/>
            <a:ext cx="3817839" cy="2463560"/>
          </a:xfrm>
        </p:spPr>
        <p:txBody>
          <a:bodyPr/>
          <a:lstStyle/>
          <a:p>
            <a:r>
              <a:rPr lang="en-AU" sz="3200" dirty="0"/>
              <a:t>2020</a:t>
            </a:r>
          </a:p>
          <a:p>
            <a:r>
              <a:rPr lang="en-AU" sz="3200" dirty="0"/>
              <a:t>ACCELERATOR</a:t>
            </a:r>
          </a:p>
          <a:p>
            <a:r>
              <a:rPr lang="en-AU" sz="3200" dirty="0"/>
              <a:t>PROGRAM</a:t>
            </a:r>
          </a:p>
        </p:txBody>
      </p:sp>
      <p:sp>
        <p:nvSpPr>
          <p:cNvPr id="9" name="TextBox 8">
            <a:extLst>
              <a:ext uri="{FF2B5EF4-FFF2-40B4-BE49-F238E27FC236}">
                <a16:creationId xmlns:a16="http://schemas.microsoft.com/office/drawing/2014/main" id="{FBFEB7E2-BBCF-499A-976A-F576C37BFD54}"/>
              </a:ext>
            </a:extLst>
          </p:cNvPr>
          <p:cNvSpPr txBox="1"/>
          <p:nvPr/>
        </p:nvSpPr>
        <p:spPr>
          <a:xfrm>
            <a:off x="5663738" y="1238605"/>
            <a:ext cx="6201295" cy="4158703"/>
          </a:xfrm>
          <a:prstGeom prst="rect">
            <a:avLst/>
          </a:prstGeom>
          <a:noFill/>
        </p:spPr>
        <p:txBody>
          <a:bodyPr wrap="square" rtlCol="0">
            <a:spAutoFit/>
          </a:bodyPr>
          <a:lstStyle/>
          <a:p>
            <a:pPr>
              <a:lnSpc>
                <a:spcPct val="150000"/>
              </a:lnSpc>
            </a:pPr>
            <a:r>
              <a:rPr lang="en-US" sz="3600" dirty="0">
                <a:solidFill>
                  <a:schemeClr val="bg1"/>
                </a:solidFill>
                <a:latin typeface="Open Sans"/>
                <a:ea typeface="Open Sans"/>
                <a:cs typeface="Open Sans"/>
                <a:sym typeface="Open Sans"/>
              </a:rPr>
              <a:t>The Accelerator Program is a </a:t>
            </a:r>
            <a:r>
              <a:rPr lang="en-US" sz="3600" b="1" dirty="0">
                <a:solidFill>
                  <a:schemeClr val="accent1"/>
                </a:solidFill>
                <a:latin typeface="Open Sans"/>
                <a:ea typeface="Open Sans"/>
                <a:cs typeface="Open Sans"/>
                <a:sym typeface="Open Sans"/>
              </a:rPr>
              <a:t>12- week program </a:t>
            </a:r>
            <a:r>
              <a:rPr lang="en-US" sz="3600" dirty="0">
                <a:solidFill>
                  <a:schemeClr val="bg1"/>
                </a:solidFill>
                <a:latin typeface="Open Sans"/>
                <a:ea typeface="Open Sans"/>
                <a:cs typeface="Open Sans"/>
                <a:sym typeface="Open Sans"/>
              </a:rPr>
              <a:t>designed to help </a:t>
            </a:r>
            <a:r>
              <a:rPr lang="en-US" sz="3600" b="1" dirty="0">
                <a:solidFill>
                  <a:schemeClr val="accent1"/>
                </a:solidFill>
                <a:latin typeface="Open Sans"/>
                <a:ea typeface="Open Sans"/>
                <a:cs typeface="Open Sans"/>
                <a:sym typeface="Open Sans"/>
              </a:rPr>
              <a:t>founders </a:t>
            </a:r>
            <a:r>
              <a:rPr lang="en-US" sz="3600" dirty="0">
                <a:solidFill>
                  <a:schemeClr val="bg1"/>
                </a:solidFill>
                <a:latin typeface="Open Sans"/>
                <a:ea typeface="Open Sans"/>
                <a:cs typeface="Open Sans"/>
                <a:sym typeface="Open Sans"/>
              </a:rPr>
              <a:t>find their product-market fit and </a:t>
            </a:r>
            <a:r>
              <a:rPr lang="en-US" sz="3600" b="1" dirty="0">
                <a:solidFill>
                  <a:schemeClr val="accent1"/>
                </a:solidFill>
                <a:latin typeface="Open Sans"/>
                <a:ea typeface="Open Sans"/>
                <a:cs typeface="Open Sans"/>
                <a:sym typeface="Open Sans"/>
              </a:rPr>
              <a:t>scale</a:t>
            </a:r>
            <a:r>
              <a:rPr lang="en-US" sz="3600" dirty="0">
                <a:solidFill>
                  <a:schemeClr val="bg1"/>
                </a:solidFill>
                <a:latin typeface="Open Sans"/>
                <a:ea typeface="Open Sans"/>
                <a:cs typeface="Open Sans"/>
                <a:sym typeface="Open Sans"/>
              </a:rPr>
              <a:t> their ventures.</a:t>
            </a:r>
          </a:p>
        </p:txBody>
      </p:sp>
    </p:spTree>
    <p:extLst>
      <p:ext uri="{BB962C8B-B14F-4D97-AF65-F5344CB8AC3E}">
        <p14:creationId xmlns:p14="http://schemas.microsoft.com/office/powerpoint/2010/main" val="128533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7C13AA-5229-43ED-A127-218793FDEF68}"/>
              </a:ext>
            </a:extLst>
          </p:cNvPr>
          <p:cNvPicPr>
            <a:picLocks noChangeAspect="1"/>
          </p:cNvPicPr>
          <p:nvPr/>
        </p:nvPicPr>
        <p:blipFill>
          <a:blip r:embed="rId2"/>
          <a:stretch>
            <a:fillRect/>
          </a:stretch>
        </p:blipFill>
        <p:spPr>
          <a:xfrm>
            <a:off x="-1" y="-3736"/>
            <a:ext cx="5270270" cy="6865472"/>
          </a:xfrm>
          <a:prstGeom prst="rect">
            <a:avLst/>
          </a:prstGeom>
        </p:spPr>
      </p:pic>
      <p:sp>
        <p:nvSpPr>
          <p:cNvPr id="3" name="TextBox 2">
            <a:extLst>
              <a:ext uri="{FF2B5EF4-FFF2-40B4-BE49-F238E27FC236}">
                <a16:creationId xmlns:a16="http://schemas.microsoft.com/office/drawing/2014/main" id="{3BAA606C-B023-487F-819E-64D8834F4663}"/>
              </a:ext>
            </a:extLst>
          </p:cNvPr>
          <p:cNvSpPr txBox="1"/>
          <p:nvPr/>
        </p:nvSpPr>
        <p:spPr>
          <a:xfrm>
            <a:off x="0" y="5124036"/>
            <a:ext cx="5270269" cy="1754326"/>
          </a:xfrm>
          <a:prstGeom prst="rect">
            <a:avLst/>
          </a:prstGeom>
          <a:solidFill>
            <a:schemeClr val="tx1">
              <a:alpha val="64000"/>
            </a:schemeClr>
          </a:solidFill>
        </p:spPr>
        <p:txBody>
          <a:bodyPr wrap="square" rtlCol="0">
            <a:spAutoFit/>
          </a:bodyPr>
          <a:lstStyle/>
          <a:p>
            <a:r>
              <a:rPr lang="en-AU" sz="5400" dirty="0">
                <a:solidFill>
                  <a:schemeClr val="bg1"/>
                </a:solidFill>
                <a:latin typeface="Montserrat ExtraBold" panose="00000900000000000000" pitchFamily="2" charset="0"/>
              </a:rPr>
              <a:t>PROGRAM GOALS</a:t>
            </a:r>
          </a:p>
        </p:txBody>
      </p:sp>
      <p:sp>
        <p:nvSpPr>
          <p:cNvPr id="13" name="TextBox 12">
            <a:extLst>
              <a:ext uri="{FF2B5EF4-FFF2-40B4-BE49-F238E27FC236}">
                <a16:creationId xmlns:a16="http://schemas.microsoft.com/office/drawing/2014/main" id="{ED7D0042-FC6D-44F4-B4AD-A10F1F48957E}"/>
              </a:ext>
            </a:extLst>
          </p:cNvPr>
          <p:cNvSpPr txBox="1"/>
          <p:nvPr/>
        </p:nvSpPr>
        <p:spPr>
          <a:xfrm>
            <a:off x="5691447" y="364592"/>
            <a:ext cx="5741324" cy="5636608"/>
          </a:xfrm>
          <a:prstGeom prst="rect">
            <a:avLst/>
          </a:prstGeom>
          <a:noFill/>
        </p:spPr>
        <p:txBody>
          <a:bodyPr wrap="square" rtlCol="0">
            <a:spAutoFit/>
          </a:bodyPr>
          <a:lstStyle/>
          <a:p>
            <a:pPr marL="636587" lvl="0" indent="-342900">
              <a:lnSpc>
                <a:spcPct val="150000"/>
              </a:lnSpc>
              <a:spcBef>
                <a:spcPts val="0"/>
              </a:spcBef>
              <a:spcAft>
                <a:spcPts val="600"/>
              </a:spcAft>
              <a:buFont typeface="Arial" panose="020B0604020202020204" pitchFamily="34" charset="0"/>
              <a:buChar char="•"/>
            </a:pPr>
            <a:r>
              <a:rPr lang="en-US" sz="2400" dirty="0"/>
              <a:t>Validate market need </a:t>
            </a:r>
          </a:p>
          <a:p>
            <a:pPr marL="636587" lvl="0" indent="-342900">
              <a:lnSpc>
                <a:spcPct val="150000"/>
              </a:lnSpc>
              <a:spcBef>
                <a:spcPts val="0"/>
              </a:spcBef>
              <a:spcAft>
                <a:spcPts val="600"/>
              </a:spcAft>
              <a:buFont typeface="Arial" panose="020B0604020202020204" pitchFamily="34" charset="0"/>
              <a:buChar char="•"/>
            </a:pPr>
            <a:r>
              <a:rPr lang="en-US" sz="2400" dirty="0"/>
              <a:t>Solidify value proposition</a:t>
            </a:r>
          </a:p>
          <a:p>
            <a:pPr marL="636587" lvl="0" indent="-342900">
              <a:lnSpc>
                <a:spcPct val="150000"/>
              </a:lnSpc>
              <a:spcBef>
                <a:spcPts val="0"/>
              </a:spcBef>
              <a:spcAft>
                <a:spcPts val="600"/>
              </a:spcAft>
              <a:buFont typeface="Arial" panose="020B0604020202020204" pitchFamily="34" charset="0"/>
              <a:buChar char="•"/>
            </a:pPr>
            <a:r>
              <a:rPr lang="en-US" sz="2400" dirty="0"/>
              <a:t>Define business model</a:t>
            </a:r>
          </a:p>
          <a:p>
            <a:pPr marL="636587" lvl="0" indent="-342900">
              <a:lnSpc>
                <a:spcPct val="150000"/>
              </a:lnSpc>
              <a:spcBef>
                <a:spcPts val="0"/>
              </a:spcBef>
              <a:spcAft>
                <a:spcPts val="600"/>
              </a:spcAft>
              <a:buFont typeface="Arial" panose="020B0604020202020204" pitchFamily="34" charset="0"/>
              <a:buChar char="•"/>
            </a:pPr>
            <a:r>
              <a:rPr lang="en-US" sz="2400" dirty="0"/>
              <a:t>Improve business skills</a:t>
            </a:r>
          </a:p>
          <a:p>
            <a:pPr marL="636587" lvl="0" indent="-342900">
              <a:lnSpc>
                <a:spcPct val="150000"/>
              </a:lnSpc>
              <a:spcBef>
                <a:spcPts val="0"/>
              </a:spcBef>
              <a:spcAft>
                <a:spcPts val="600"/>
              </a:spcAft>
              <a:buFont typeface="Arial" panose="020B0604020202020204" pitchFamily="34" charset="0"/>
              <a:buChar char="•"/>
            </a:pPr>
            <a:r>
              <a:rPr lang="en-US" sz="2400" dirty="0"/>
              <a:t>Gain early traction</a:t>
            </a:r>
          </a:p>
          <a:p>
            <a:pPr marL="636587" lvl="0" indent="-342900">
              <a:lnSpc>
                <a:spcPct val="150000"/>
              </a:lnSpc>
              <a:spcAft>
                <a:spcPts val="600"/>
              </a:spcAft>
              <a:buClr>
                <a:schemeClr val="dk1"/>
              </a:buClr>
              <a:buSzPts val="1800"/>
              <a:buFont typeface="Arial" panose="020B0604020202020204" pitchFamily="34" charset="0"/>
              <a:buChar char="•"/>
            </a:pPr>
            <a:r>
              <a:rPr lang="en-US" sz="2400" dirty="0"/>
              <a:t>Focus on growth</a:t>
            </a:r>
          </a:p>
          <a:p>
            <a:pPr marL="636587" lvl="0" indent="-342900">
              <a:lnSpc>
                <a:spcPct val="150000"/>
              </a:lnSpc>
              <a:spcAft>
                <a:spcPts val="600"/>
              </a:spcAft>
              <a:buClr>
                <a:schemeClr val="dk1"/>
              </a:buClr>
              <a:buSzPts val="1800"/>
              <a:buFont typeface="Arial" panose="020B0604020202020204" pitchFamily="34" charset="0"/>
              <a:buChar char="•"/>
            </a:pPr>
            <a:r>
              <a:rPr lang="en-US" sz="2400" dirty="0"/>
              <a:t>Build networks</a:t>
            </a:r>
          </a:p>
          <a:p>
            <a:pPr marL="636587" lvl="0" indent="-342900">
              <a:lnSpc>
                <a:spcPct val="150000"/>
              </a:lnSpc>
              <a:spcAft>
                <a:spcPts val="600"/>
              </a:spcAft>
              <a:buClr>
                <a:schemeClr val="dk1"/>
              </a:buClr>
              <a:buSzPts val="1800"/>
              <a:buFont typeface="Arial" panose="020B0604020202020204" pitchFamily="34" charset="0"/>
              <a:buChar char="•"/>
            </a:pPr>
            <a:r>
              <a:rPr lang="en-US" sz="2400" dirty="0"/>
              <a:t>Drive customers &amp; revenues</a:t>
            </a:r>
          </a:p>
          <a:p>
            <a:pPr marL="636587" lvl="0" indent="-342900">
              <a:lnSpc>
                <a:spcPct val="150000"/>
              </a:lnSpc>
              <a:spcAft>
                <a:spcPts val="600"/>
              </a:spcAft>
              <a:buClr>
                <a:schemeClr val="dk1"/>
              </a:buClr>
              <a:buSzPts val="1800"/>
              <a:buFont typeface="Arial" panose="020B0604020202020204" pitchFamily="34" charset="0"/>
              <a:buChar char="•"/>
            </a:pPr>
            <a:r>
              <a:rPr lang="en-US" sz="2400" dirty="0"/>
              <a:t>Path to investor readiness</a:t>
            </a:r>
          </a:p>
        </p:txBody>
      </p:sp>
    </p:spTree>
    <p:extLst>
      <p:ext uri="{BB962C8B-B14F-4D97-AF65-F5344CB8AC3E}">
        <p14:creationId xmlns:p14="http://schemas.microsoft.com/office/powerpoint/2010/main" val="208198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35A6A-299A-4EC1-A9E0-193B0D3B5D72}"/>
              </a:ext>
            </a:extLst>
          </p:cNvPr>
          <p:cNvPicPr>
            <a:picLocks noChangeAspect="1"/>
          </p:cNvPicPr>
          <p:nvPr/>
        </p:nvPicPr>
        <p:blipFill rotWithShape="1">
          <a:blip r:embed="rId2"/>
          <a:srcRect l="27450"/>
          <a:stretch/>
        </p:blipFill>
        <p:spPr>
          <a:xfrm>
            <a:off x="4727171" y="0"/>
            <a:ext cx="7464829" cy="6858000"/>
          </a:xfrm>
          <a:prstGeom prst="rect">
            <a:avLst/>
          </a:prstGeom>
        </p:spPr>
      </p:pic>
      <p:sp>
        <p:nvSpPr>
          <p:cNvPr id="4" name="TextBox 3">
            <a:extLst>
              <a:ext uri="{FF2B5EF4-FFF2-40B4-BE49-F238E27FC236}">
                <a16:creationId xmlns:a16="http://schemas.microsoft.com/office/drawing/2014/main" id="{2DC42AB4-F064-4253-95E9-5AA9BE7A3E09}"/>
              </a:ext>
            </a:extLst>
          </p:cNvPr>
          <p:cNvSpPr txBox="1"/>
          <p:nvPr/>
        </p:nvSpPr>
        <p:spPr>
          <a:xfrm>
            <a:off x="4727171" y="0"/>
            <a:ext cx="7464829" cy="1754326"/>
          </a:xfrm>
          <a:prstGeom prst="rect">
            <a:avLst/>
          </a:prstGeom>
          <a:solidFill>
            <a:schemeClr val="accent2">
              <a:alpha val="64000"/>
            </a:schemeClr>
          </a:solidFill>
        </p:spPr>
        <p:txBody>
          <a:bodyPr wrap="square" rtlCol="0">
            <a:spAutoFit/>
          </a:bodyPr>
          <a:lstStyle/>
          <a:p>
            <a:pPr algn="ctr"/>
            <a:r>
              <a:rPr lang="en-AU" sz="5400" dirty="0">
                <a:solidFill>
                  <a:schemeClr val="bg1"/>
                </a:solidFill>
                <a:latin typeface="Montserrat ExtraBold" panose="00000900000000000000" pitchFamily="2" charset="0"/>
              </a:rPr>
              <a:t>PROGRAM STRUCTURE</a:t>
            </a:r>
          </a:p>
        </p:txBody>
      </p:sp>
      <p:sp>
        <p:nvSpPr>
          <p:cNvPr id="5" name="TextBox 4">
            <a:extLst>
              <a:ext uri="{FF2B5EF4-FFF2-40B4-BE49-F238E27FC236}">
                <a16:creationId xmlns:a16="http://schemas.microsoft.com/office/drawing/2014/main" id="{0B4B1967-8A85-4D4E-B561-CDF4893CA8DF}"/>
              </a:ext>
            </a:extLst>
          </p:cNvPr>
          <p:cNvSpPr txBox="1"/>
          <p:nvPr/>
        </p:nvSpPr>
        <p:spPr>
          <a:xfrm>
            <a:off x="315883" y="354677"/>
            <a:ext cx="4200698" cy="5555367"/>
          </a:xfrm>
          <a:prstGeom prst="rect">
            <a:avLst/>
          </a:prstGeom>
          <a:noFill/>
        </p:spPr>
        <p:txBody>
          <a:bodyPr wrap="square" rtlCol="0">
            <a:spAutoFit/>
          </a:bodyPr>
          <a:lstStyle/>
          <a:p>
            <a:pPr>
              <a:spcBef>
                <a:spcPts val="600"/>
              </a:spcBef>
              <a:buClr>
                <a:schemeClr val="accent2"/>
              </a:buClr>
              <a:buSzPts val="2480"/>
            </a:pPr>
            <a:r>
              <a:rPr lang="en-AU" sz="2000" b="1" dirty="0"/>
              <a:t>Activity schedule - Week 1 to 12</a:t>
            </a:r>
          </a:p>
          <a:p>
            <a:pPr marL="363538" lvl="1" indent="-317500">
              <a:spcBef>
                <a:spcPts val="1200"/>
              </a:spcBef>
              <a:buFont typeface="Arial" panose="020B0604020202020204" pitchFamily="34" charset="0"/>
              <a:buChar char="•"/>
            </a:pPr>
            <a:r>
              <a:rPr lang="en-AU" sz="1500" dirty="0"/>
              <a:t>Each Monday and Wednesday online workshops </a:t>
            </a:r>
          </a:p>
          <a:p>
            <a:pPr marL="363538" lvl="1" indent="-317500">
              <a:spcBef>
                <a:spcPts val="1200"/>
              </a:spcBef>
              <a:buFont typeface="Arial" panose="020B0604020202020204" pitchFamily="34" charset="0"/>
              <a:buChar char="•"/>
            </a:pPr>
            <a:r>
              <a:rPr lang="en-AU" sz="1500" dirty="0"/>
              <a:t>7 hours per week</a:t>
            </a:r>
          </a:p>
          <a:p>
            <a:pPr marL="820738" lvl="2" indent="-317500">
              <a:spcBef>
                <a:spcPts val="1200"/>
              </a:spcBef>
              <a:buFont typeface="Arial" panose="020B0604020202020204" pitchFamily="34" charset="0"/>
              <a:buChar char="•"/>
            </a:pPr>
            <a:r>
              <a:rPr lang="en-AU" sz="1500" dirty="0"/>
              <a:t>3 1/2 hour masterclass / workshop – split into one 2 hour morning session and a 90 minute afternoon session</a:t>
            </a:r>
            <a:endParaRPr lang="en-AU" sz="1900" dirty="0"/>
          </a:p>
          <a:p>
            <a:pPr marL="363538" lvl="1" indent="-317500">
              <a:spcBef>
                <a:spcPts val="1200"/>
              </a:spcBef>
              <a:buFont typeface="Arial" panose="020B0604020202020204" pitchFamily="34" charset="0"/>
              <a:buChar char="•"/>
            </a:pPr>
            <a:r>
              <a:rPr lang="en-AU" sz="1500" dirty="0"/>
              <a:t>Mentor 1:1 sessions as planned by you and your mentor</a:t>
            </a:r>
          </a:p>
          <a:p>
            <a:pPr marL="363538" lvl="1" indent="-317500">
              <a:spcBef>
                <a:spcPts val="1200"/>
              </a:spcBef>
              <a:buFont typeface="Arial" panose="020B0604020202020204" pitchFamily="34" charset="0"/>
              <a:buChar char="•"/>
            </a:pPr>
            <a:r>
              <a:rPr lang="en-AU" sz="1500" dirty="0"/>
              <a:t>Refined to match your businesses needs</a:t>
            </a:r>
            <a:endParaRPr lang="en-AU" sz="2000" b="1" dirty="0">
              <a:solidFill>
                <a:schemeClr val="accent2"/>
              </a:solidFill>
            </a:endParaRPr>
          </a:p>
          <a:p>
            <a:pPr>
              <a:spcBef>
                <a:spcPts val="600"/>
              </a:spcBef>
              <a:buClr>
                <a:schemeClr val="accent2"/>
              </a:buClr>
              <a:buSzPts val="2480"/>
            </a:pPr>
            <a:r>
              <a:rPr lang="en-AU" sz="2000" b="1" dirty="0">
                <a:solidFill>
                  <a:schemeClr val="accent2"/>
                </a:solidFill>
              </a:rPr>
              <a:t>Induction Day – 25 May</a:t>
            </a:r>
          </a:p>
          <a:p>
            <a:pPr marL="363538" lvl="1" indent="-317500">
              <a:spcBef>
                <a:spcPts val="1200"/>
              </a:spcBef>
              <a:buFont typeface="Arial" panose="020B0604020202020204" pitchFamily="34" charset="0"/>
              <a:buChar char="•"/>
            </a:pPr>
            <a:r>
              <a:rPr lang="en-AU" sz="1500" dirty="0"/>
              <a:t>Meet the Innovation Precinct team and the other participants (via zoom)</a:t>
            </a:r>
          </a:p>
          <a:p>
            <a:pPr>
              <a:spcBef>
                <a:spcPts val="600"/>
              </a:spcBef>
              <a:buClr>
                <a:schemeClr val="accent2"/>
              </a:buClr>
              <a:buSzPts val="2480"/>
            </a:pPr>
            <a:r>
              <a:rPr lang="en-AU" sz="2000" b="1" dirty="0">
                <a:solidFill>
                  <a:schemeClr val="accent2"/>
                </a:solidFill>
              </a:rPr>
              <a:t>Demo Day Showcase – 19 August (likely online at this stage)</a:t>
            </a:r>
          </a:p>
          <a:p>
            <a:pPr marL="363538" lvl="1" indent="-317500">
              <a:spcBef>
                <a:spcPts val="1200"/>
              </a:spcBef>
              <a:buFont typeface="Arial" panose="020B0604020202020204" pitchFamily="34" charset="0"/>
              <a:buChar char="•"/>
            </a:pPr>
            <a:r>
              <a:rPr lang="en-AU" sz="1500" dirty="0"/>
              <a:t>Share how far you’ve come with our community of investors and supporters</a:t>
            </a:r>
          </a:p>
        </p:txBody>
      </p:sp>
    </p:spTree>
    <p:extLst>
      <p:ext uri="{BB962C8B-B14F-4D97-AF65-F5344CB8AC3E}">
        <p14:creationId xmlns:p14="http://schemas.microsoft.com/office/powerpoint/2010/main" val="159269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D00"/>
        </a:solidFill>
        <a:effectLst/>
      </p:bgPr>
    </p:bg>
    <p:spTree>
      <p:nvGrpSpPr>
        <p:cNvPr id="1" name=""/>
        <p:cNvGrpSpPr/>
        <p:nvPr/>
      </p:nvGrpSpPr>
      <p:grpSpPr>
        <a:xfrm>
          <a:off x="0" y="0"/>
          <a:ext cx="0" cy="0"/>
          <a:chOff x="0" y="0"/>
          <a:chExt cx="0" cy="0"/>
        </a:xfrm>
      </p:grpSpPr>
      <p:pic>
        <p:nvPicPr>
          <p:cNvPr id="4" name="Picture 2" descr="https://lh5.googleusercontent.com/N3OEnXDYzqBoj0DDhhCY3ArKlBrivwkqF9wSOkAtT7Vxxe06TEAHsdttRN5qN5DfA67B6gd8yiZSc4jTzn2EsLm19TneeVx8vjJiyJAK8BkqSh19gY4DfsJCBVkxJVzZAL_EEDoI">
            <a:extLst>
              <a:ext uri="{FF2B5EF4-FFF2-40B4-BE49-F238E27FC236}">
                <a16:creationId xmlns:a16="http://schemas.microsoft.com/office/drawing/2014/main" id="{BFE1F45E-FDF1-477A-A0A6-1344F49281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535" y="1846613"/>
            <a:ext cx="12189465" cy="5011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D71196-C16F-4CDB-A035-2DD2A4ACFE67}"/>
              </a:ext>
            </a:extLst>
          </p:cNvPr>
          <p:cNvSpPr txBox="1"/>
          <p:nvPr/>
        </p:nvSpPr>
        <p:spPr>
          <a:xfrm>
            <a:off x="421209" y="459971"/>
            <a:ext cx="11349582" cy="923330"/>
          </a:xfrm>
          <a:prstGeom prst="rect">
            <a:avLst/>
          </a:prstGeom>
          <a:noFill/>
        </p:spPr>
        <p:txBody>
          <a:bodyPr wrap="none" rtlCol="0">
            <a:spAutoFit/>
          </a:bodyPr>
          <a:lstStyle/>
          <a:p>
            <a:r>
              <a:rPr lang="en-AU" sz="5400" dirty="0">
                <a:latin typeface="Montserrat ExtraBold" panose="00000900000000000000" pitchFamily="2" charset="0"/>
              </a:rPr>
              <a:t>WHAT WE EXPECT FROM YOU</a:t>
            </a:r>
          </a:p>
        </p:txBody>
      </p:sp>
      <p:sp>
        <p:nvSpPr>
          <p:cNvPr id="3" name="TextBox 2">
            <a:extLst>
              <a:ext uri="{FF2B5EF4-FFF2-40B4-BE49-F238E27FC236}">
                <a16:creationId xmlns:a16="http://schemas.microsoft.com/office/drawing/2014/main" id="{BABD55B7-2778-4F17-B917-B65D9BDFF04F}"/>
              </a:ext>
            </a:extLst>
          </p:cNvPr>
          <p:cNvSpPr txBox="1"/>
          <p:nvPr/>
        </p:nvSpPr>
        <p:spPr>
          <a:xfrm>
            <a:off x="210620" y="2367147"/>
            <a:ext cx="3729613" cy="2585323"/>
          </a:xfrm>
          <a:prstGeom prst="rect">
            <a:avLst/>
          </a:prstGeom>
          <a:solidFill>
            <a:schemeClr val="accent1">
              <a:alpha val="40000"/>
            </a:schemeClr>
          </a:solidFill>
        </p:spPr>
        <p:txBody>
          <a:bodyPr wrap="square" rtlCol="0">
            <a:spAutoFit/>
          </a:bodyPr>
          <a:lstStyle/>
          <a:p>
            <a:pPr marL="285750" indent="-285750">
              <a:buFont typeface="Arial" panose="020B0604020202020204" pitchFamily="34" charset="0"/>
              <a:buChar char="•"/>
            </a:pPr>
            <a:r>
              <a:rPr lang="en-AU" b="1" dirty="0">
                <a:solidFill>
                  <a:srgbClr val="333638"/>
                </a:solidFill>
              </a:rPr>
              <a:t>ONLINE ATTENDANCE AND PARTICIPATION AT ALL PLANNED CONTENT SESSIONS (1 FOUNDER)</a:t>
            </a:r>
          </a:p>
          <a:p>
            <a:endParaRPr lang="en-AU" b="1" dirty="0">
              <a:solidFill>
                <a:srgbClr val="333638"/>
              </a:solidFill>
            </a:endParaRPr>
          </a:p>
          <a:p>
            <a:pPr marL="285750" indent="-285750">
              <a:buFont typeface="Arial" panose="020B0604020202020204" pitchFamily="34" charset="0"/>
              <a:buChar char="•"/>
            </a:pPr>
            <a:r>
              <a:rPr lang="en-AU" b="1" dirty="0">
                <a:solidFill>
                  <a:srgbClr val="333638"/>
                </a:solidFill>
              </a:rPr>
              <a:t>ADHERE TO LEGAL AND CONTRACTUAL OBLIGATIONS</a:t>
            </a:r>
          </a:p>
          <a:p>
            <a:pPr marL="285750" indent="-285750">
              <a:buFont typeface="Arial" panose="020B0604020202020204" pitchFamily="34" charset="0"/>
              <a:buChar char="•"/>
            </a:pPr>
            <a:endParaRPr lang="en-AU" b="1" dirty="0">
              <a:solidFill>
                <a:srgbClr val="333638"/>
              </a:solidFill>
            </a:endParaRPr>
          </a:p>
          <a:p>
            <a:pPr marL="285750" indent="-285750">
              <a:buFont typeface="Arial" panose="020B0604020202020204" pitchFamily="34" charset="0"/>
              <a:buChar char="•"/>
            </a:pPr>
            <a:r>
              <a:rPr lang="en-AU" b="1" dirty="0">
                <a:solidFill>
                  <a:srgbClr val="333638"/>
                </a:solidFill>
              </a:rPr>
              <a:t>BRING AN OPEN MIND AND COLLABORATIVE APPROACH</a:t>
            </a:r>
          </a:p>
        </p:txBody>
      </p:sp>
    </p:spTree>
    <p:extLst>
      <p:ext uri="{BB962C8B-B14F-4D97-AF65-F5344CB8AC3E}">
        <p14:creationId xmlns:p14="http://schemas.microsoft.com/office/powerpoint/2010/main" val="176969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AC3D6ACC-EA4A-4E25-B35B-BDA102E442CA}"/>
              </a:ext>
            </a:extLst>
          </p:cNvPr>
          <p:cNvSpPr txBox="1">
            <a:spLocks/>
          </p:cNvSpPr>
          <p:nvPr/>
        </p:nvSpPr>
        <p:spPr>
          <a:xfrm>
            <a:off x="175972" y="326019"/>
            <a:ext cx="3708844" cy="3835886"/>
          </a:xfrm>
          <a:prstGeom prst="rect">
            <a:avLst/>
          </a:prstGeom>
          <a:noFill/>
        </p:spPr>
        <p:txBody>
          <a:bodyPr/>
          <a:lstStyle>
            <a:lvl1pPr marL="0" indent="0" algn="l" defTabSz="914377" rtl="0" eaLnBrk="1" latinLnBrk="0" hangingPunct="1">
              <a:lnSpc>
                <a:spcPct val="100000"/>
              </a:lnSpc>
              <a:spcBef>
                <a:spcPts val="0"/>
              </a:spcBef>
              <a:spcAft>
                <a:spcPts val="600"/>
              </a:spcAft>
              <a:buFontTx/>
              <a:buNone/>
              <a:defRPr sz="2000" b="1" i="0" kern="1200" cap="none" baseline="0">
                <a:solidFill>
                  <a:srgbClr val="343638"/>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377" rtl="0" eaLnBrk="1" latinLnBrk="0" hangingPunct="1">
              <a:lnSpc>
                <a:spcPct val="100000"/>
              </a:lnSpc>
              <a:spcBef>
                <a:spcPts val="0"/>
              </a:spcBef>
              <a:spcAft>
                <a:spcPts val="600"/>
              </a:spcAft>
              <a:buFontTx/>
              <a:buNone/>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360363" indent="-138113"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533400" indent="-173038"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714375" indent="-180975" algn="l" defTabSz="914377" rtl="0" eaLnBrk="1" latinLnBrk="0" hangingPunct="1">
              <a:lnSpc>
                <a:spcPct val="100000"/>
              </a:lnSpc>
              <a:spcBef>
                <a:spcPts val="0"/>
              </a:spcBef>
              <a:buFont typeface="Arial" panose="020B0604020202020204" pitchFamily="34" charset="0"/>
              <a:buChar char="•"/>
              <a:tabLst/>
              <a:defRPr sz="140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solidFill>
                  <a:schemeClr val="accent2"/>
                </a:solidFill>
                <a:latin typeface="Montserrat ExtraBold" panose="00000900000000000000" pitchFamily="2" charset="0"/>
              </a:rPr>
              <a:t>WHAT YOU </a:t>
            </a:r>
          </a:p>
          <a:p>
            <a:r>
              <a:rPr lang="en-US" sz="5400" dirty="0">
                <a:solidFill>
                  <a:schemeClr val="accent2"/>
                </a:solidFill>
                <a:latin typeface="Montserrat ExtraBold" panose="00000900000000000000" pitchFamily="2" charset="0"/>
              </a:rPr>
              <a:t>GET </a:t>
            </a:r>
          </a:p>
          <a:p>
            <a:r>
              <a:rPr lang="en-US" sz="5400" dirty="0">
                <a:solidFill>
                  <a:schemeClr val="accent2"/>
                </a:solidFill>
                <a:latin typeface="Montserrat ExtraBold" panose="00000900000000000000" pitchFamily="2" charset="0"/>
              </a:rPr>
              <a:t>IN RETURN</a:t>
            </a:r>
          </a:p>
        </p:txBody>
      </p:sp>
      <p:pic>
        <p:nvPicPr>
          <p:cNvPr id="3" name="Picture 2">
            <a:extLst>
              <a:ext uri="{FF2B5EF4-FFF2-40B4-BE49-F238E27FC236}">
                <a16:creationId xmlns:a16="http://schemas.microsoft.com/office/drawing/2014/main" id="{D91C0C79-A63A-40A1-A89F-960C753EE00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6605" t="425" r="9757" b="138"/>
          <a:stretch/>
        </p:blipFill>
        <p:spPr>
          <a:xfrm>
            <a:off x="3373455" y="11083"/>
            <a:ext cx="8857338" cy="6858000"/>
          </a:xfrm>
          <a:prstGeom prst="rect">
            <a:avLst/>
          </a:prstGeom>
        </p:spPr>
      </p:pic>
      <p:sp>
        <p:nvSpPr>
          <p:cNvPr id="4" name="TextBox 3">
            <a:extLst>
              <a:ext uri="{FF2B5EF4-FFF2-40B4-BE49-F238E27FC236}">
                <a16:creationId xmlns:a16="http://schemas.microsoft.com/office/drawing/2014/main" id="{FF00EA3D-29DE-4CA8-8E68-414F4390CABB}"/>
              </a:ext>
            </a:extLst>
          </p:cNvPr>
          <p:cNvSpPr txBox="1"/>
          <p:nvPr/>
        </p:nvSpPr>
        <p:spPr>
          <a:xfrm>
            <a:off x="4064924" y="121947"/>
            <a:ext cx="8127076" cy="2246769"/>
          </a:xfrm>
          <a:prstGeom prst="rect">
            <a:avLst/>
          </a:prstGeom>
          <a:solidFill>
            <a:schemeClr val="tx1">
              <a:alpha val="72000"/>
            </a:schemeClr>
          </a:solidFill>
        </p:spPr>
        <p:txBody>
          <a:bodyPr wrap="square" rtlCol="0">
            <a:spAutoFit/>
          </a:bodyPr>
          <a:lstStyle/>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$30,000 CAPITAL </a:t>
            </a:r>
            <a:r>
              <a:rPr lang="en-AU" sz="2000" dirty="0">
                <a:solidFill>
                  <a:schemeClr val="bg1"/>
                </a:solidFill>
                <a:latin typeface="Montserrat ExtraBold" panose="00000900000000000000" pitchFamily="2" charset="0"/>
              </a:rPr>
              <a:t>(EQUITY FREE)</a:t>
            </a:r>
          </a:p>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$10,000 FREE ACCOUNTING </a:t>
            </a:r>
            <a:r>
              <a:rPr lang="en-AU" sz="2000" dirty="0">
                <a:solidFill>
                  <a:schemeClr val="bg1"/>
                </a:solidFill>
                <a:latin typeface="Montserrat ExtraBold" panose="00000900000000000000" pitchFamily="2" charset="0"/>
              </a:rPr>
              <a:t>(WILLIAM BUCK)</a:t>
            </a:r>
          </a:p>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LEGAL TEMPLATES </a:t>
            </a:r>
            <a:r>
              <a:rPr lang="en-AU" sz="2000" dirty="0">
                <a:solidFill>
                  <a:schemeClr val="bg1"/>
                </a:solidFill>
                <a:latin typeface="Montserrat ExtraBold" panose="00000900000000000000" pitchFamily="2" charset="0"/>
              </a:rPr>
              <a:t>(CORRS CHAMBERS WESTGARTH)</a:t>
            </a:r>
          </a:p>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$15,000 FREE CLOUD SERVICES </a:t>
            </a:r>
            <a:r>
              <a:rPr lang="en-AU" sz="2000" dirty="0">
                <a:solidFill>
                  <a:schemeClr val="bg1"/>
                </a:solidFill>
                <a:latin typeface="Montserrat ExtraBold" panose="00000900000000000000" pitchFamily="2" charset="0"/>
              </a:rPr>
              <a:t>(AWS)</a:t>
            </a:r>
          </a:p>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$150,000 FOREX TRANSACTIONS FEE FREE </a:t>
            </a:r>
            <a:r>
              <a:rPr lang="en-AU" sz="2000" dirty="0">
                <a:solidFill>
                  <a:schemeClr val="bg1"/>
                </a:solidFill>
                <a:latin typeface="Montserrat ExtraBold" panose="00000900000000000000" pitchFamily="2" charset="0"/>
              </a:rPr>
              <a:t>(AIRWALLEX)</a:t>
            </a:r>
          </a:p>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WORLD CLASS MENTORS &amp; PRESENTERS</a:t>
            </a:r>
          </a:p>
          <a:p>
            <a:pPr marL="285750" indent="-285750">
              <a:buFont typeface="Arial" panose="020B0604020202020204" pitchFamily="34" charset="0"/>
              <a:buChar char="•"/>
            </a:pPr>
            <a:r>
              <a:rPr lang="en-AU" sz="2000" dirty="0">
                <a:solidFill>
                  <a:schemeClr val="accent2"/>
                </a:solidFill>
                <a:latin typeface="Montserrat ExtraBold" panose="00000900000000000000" pitchFamily="2" charset="0"/>
              </a:rPr>
              <a:t>ENTREPRENEURS IN RESIDENCE FOR SUPPORT</a:t>
            </a:r>
          </a:p>
        </p:txBody>
      </p:sp>
    </p:spTree>
    <p:extLst>
      <p:ext uri="{BB962C8B-B14F-4D97-AF65-F5344CB8AC3E}">
        <p14:creationId xmlns:p14="http://schemas.microsoft.com/office/powerpoint/2010/main" val="356794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9AD2E28-28F6-440B-A949-DC0424EF8A9E}"/>
              </a:ext>
            </a:extLst>
          </p:cNvPr>
          <p:cNvSpPr>
            <a:spLocks noGrp="1"/>
          </p:cNvSpPr>
          <p:nvPr>
            <p:ph type="body" sz="quarter" idx="10"/>
          </p:nvPr>
        </p:nvSpPr>
        <p:spPr>
          <a:xfrm>
            <a:off x="1011631" y="1161020"/>
            <a:ext cx="3817839" cy="3309945"/>
          </a:xfrm>
        </p:spPr>
        <p:txBody>
          <a:bodyPr/>
          <a:lstStyle/>
          <a:p>
            <a:r>
              <a:rPr lang="en-AU" sz="3200" dirty="0"/>
              <a:t>2020</a:t>
            </a:r>
          </a:p>
          <a:p>
            <a:r>
              <a:rPr lang="en-AU" sz="3200" dirty="0"/>
              <a:t>ACCELERATOR</a:t>
            </a:r>
          </a:p>
          <a:p>
            <a:r>
              <a:rPr lang="en-AU" sz="3200" dirty="0"/>
              <a:t>CONTENT</a:t>
            </a:r>
          </a:p>
          <a:p>
            <a:r>
              <a:rPr lang="en-AU" sz="3200" dirty="0"/>
              <a:t>SCHEDULE</a:t>
            </a:r>
          </a:p>
        </p:txBody>
      </p:sp>
      <p:sp>
        <p:nvSpPr>
          <p:cNvPr id="2" name="Rectangle 1">
            <a:extLst>
              <a:ext uri="{FF2B5EF4-FFF2-40B4-BE49-F238E27FC236}">
                <a16:creationId xmlns:a16="http://schemas.microsoft.com/office/drawing/2014/main" id="{D58FF830-5B05-4939-AE9D-D4C2173DB24B}"/>
              </a:ext>
            </a:extLst>
          </p:cNvPr>
          <p:cNvSpPr/>
          <p:nvPr/>
        </p:nvSpPr>
        <p:spPr>
          <a:xfrm>
            <a:off x="5448072" y="563971"/>
            <a:ext cx="6493882" cy="186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a:p>
            <a:pPr algn="ctr"/>
            <a:r>
              <a:rPr lang="en-AU" sz="1400" dirty="0">
                <a:solidFill>
                  <a:schemeClr val="tx1"/>
                </a:solidFill>
              </a:rPr>
              <a:t> </a:t>
            </a:r>
          </a:p>
        </p:txBody>
      </p:sp>
      <p:sp>
        <p:nvSpPr>
          <p:cNvPr id="5" name="Rectangle 4">
            <a:extLst>
              <a:ext uri="{FF2B5EF4-FFF2-40B4-BE49-F238E27FC236}">
                <a16:creationId xmlns:a16="http://schemas.microsoft.com/office/drawing/2014/main" id="{323BFFA0-B77E-474E-AB78-1868E7473F96}"/>
              </a:ext>
            </a:extLst>
          </p:cNvPr>
          <p:cNvSpPr/>
          <p:nvPr/>
        </p:nvSpPr>
        <p:spPr>
          <a:xfrm>
            <a:off x="5448072" y="2516202"/>
            <a:ext cx="6493882" cy="186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E24F6F91-557E-4BDC-A583-3D31C83B7D65}"/>
              </a:ext>
            </a:extLst>
          </p:cNvPr>
          <p:cNvSpPr/>
          <p:nvPr/>
        </p:nvSpPr>
        <p:spPr>
          <a:xfrm>
            <a:off x="5448072" y="4468433"/>
            <a:ext cx="6493882" cy="186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DFE986A5-8FFD-4121-A8BB-2EEA2C6E4F40}"/>
              </a:ext>
            </a:extLst>
          </p:cNvPr>
          <p:cNvCxnSpPr/>
          <p:nvPr/>
        </p:nvCxnSpPr>
        <p:spPr>
          <a:xfrm>
            <a:off x="6800508" y="481840"/>
            <a:ext cx="0" cy="60120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24617F-F593-41BC-9619-243B62FAA96A}"/>
              </a:ext>
            </a:extLst>
          </p:cNvPr>
          <p:cNvSpPr txBox="1"/>
          <p:nvPr/>
        </p:nvSpPr>
        <p:spPr>
          <a:xfrm>
            <a:off x="5506255" y="1125232"/>
            <a:ext cx="1179490" cy="738664"/>
          </a:xfrm>
          <a:prstGeom prst="rect">
            <a:avLst/>
          </a:prstGeom>
          <a:noFill/>
        </p:spPr>
        <p:txBody>
          <a:bodyPr wrap="none" rtlCol="0">
            <a:spAutoFit/>
          </a:bodyPr>
          <a:lstStyle/>
          <a:p>
            <a:r>
              <a:rPr lang="en-AU" sz="1400" b="1" dirty="0"/>
              <a:t>MODULE 1</a:t>
            </a:r>
          </a:p>
          <a:p>
            <a:r>
              <a:rPr lang="en-AU" sz="1400" dirty="0"/>
              <a:t>FOUNDATION</a:t>
            </a:r>
          </a:p>
          <a:p>
            <a:r>
              <a:rPr lang="en-AU" sz="1400" dirty="0"/>
              <a:t>MONTH</a:t>
            </a:r>
          </a:p>
        </p:txBody>
      </p:sp>
      <p:sp>
        <p:nvSpPr>
          <p:cNvPr id="11" name="TextBox 10">
            <a:extLst>
              <a:ext uri="{FF2B5EF4-FFF2-40B4-BE49-F238E27FC236}">
                <a16:creationId xmlns:a16="http://schemas.microsoft.com/office/drawing/2014/main" id="{11557676-93AE-469C-96B9-D0DFD4E5A8ED}"/>
              </a:ext>
            </a:extLst>
          </p:cNvPr>
          <p:cNvSpPr txBox="1"/>
          <p:nvPr/>
        </p:nvSpPr>
        <p:spPr>
          <a:xfrm>
            <a:off x="5506255" y="3059668"/>
            <a:ext cx="1053173" cy="738664"/>
          </a:xfrm>
          <a:prstGeom prst="rect">
            <a:avLst/>
          </a:prstGeom>
          <a:noFill/>
        </p:spPr>
        <p:txBody>
          <a:bodyPr wrap="none" rtlCol="0">
            <a:spAutoFit/>
          </a:bodyPr>
          <a:lstStyle/>
          <a:p>
            <a:r>
              <a:rPr lang="en-AU" sz="1400" b="1" dirty="0"/>
              <a:t>MODULE 2</a:t>
            </a:r>
          </a:p>
          <a:p>
            <a:r>
              <a:rPr lang="en-AU" sz="1400" dirty="0"/>
              <a:t>STRUCTURE</a:t>
            </a:r>
          </a:p>
          <a:p>
            <a:r>
              <a:rPr lang="en-AU" sz="1400" dirty="0"/>
              <a:t>MONTH</a:t>
            </a:r>
          </a:p>
        </p:txBody>
      </p:sp>
      <p:sp>
        <p:nvSpPr>
          <p:cNvPr id="12" name="TextBox 11">
            <a:extLst>
              <a:ext uri="{FF2B5EF4-FFF2-40B4-BE49-F238E27FC236}">
                <a16:creationId xmlns:a16="http://schemas.microsoft.com/office/drawing/2014/main" id="{509DCD52-7DEF-48FF-8E5C-48906725B9B1}"/>
              </a:ext>
            </a:extLst>
          </p:cNvPr>
          <p:cNvSpPr txBox="1"/>
          <p:nvPr/>
        </p:nvSpPr>
        <p:spPr>
          <a:xfrm>
            <a:off x="5506255" y="5029694"/>
            <a:ext cx="989373" cy="738664"/>
          </a:xfrm>
          <a:prstGeom prst="rect">
            <a:avLst/>
          </a:prstGeom>
          <a:noFill/>
        </p:spPr>
        <p:txBody>
          <a:bodyPr wrap="none" rtlCol="0">
            <a:spAutoFit/>
          </a:bodyPr>
          <a:lstStyle/>
          <a:p>
            <a:r>
              <a:rPr lang="en-AU" sz="1400" b="1" dirty="0"/>
              <a:t>MODULE 3</a:t>
            </a:r>
          </a:p>
          <a:p>
            <a:r>
              <a:rPr lang="en-AU" sz="1400" dirty="0"/>
              <a:t>GROWTH</a:t>
            </a:r>
          </a:p>
          <a:p>
            <a:r>
              <a:rPr lang="en-AU" sz="1400" dirty="0"/>
              <a:t>MONTH</a:t>
            </a:r>
          </a:p>
        </p:txBody>
      </p:sp>
      <p:sp>
        <p:nvSpPr>
          <p:cNvPr id="13" name="TextBox 12">
            <a:extLst>
              <a:ext uri="{FF2B5EF4-FFF2-40B4-BE49-F238E27FC236}">
                <a16:creationId xmlns:a16="http://schemas.microsoft.com/office/drawing/2014/main" id="{C3621588-407F-4634-BA92-7C72702FE797}"/>
              </a:ext>
            </a:extLst>
          </p:cNvPr>
          <p:cNvSpPr txBox="1"/>
          <p:nvPr/>
        </p:nvSpPr>
        <p:spPr>
          <a:xfrm>
            <a:off x="6956067" y="707660"/>
            <a:ext cx="3155604" cy="1600438"/>
          </a:xfrm>
          <a:prstGeom prst="rect">
            <a:avLst/>
          </a:prstGeom>
          <a:noFill/>
        </p:spPr>
        <p:txBody>
          <a:bodyPr wrap="square" rtlCol="0">
            <a:spAutoFit/>
          </a:bodyPr>
          <a:lstStyle/>
          <a:p>
            <a:r>
              <a:rPr lang="en-AU" sz="1400" dirty="0"/>
              <a:t>WELCOME &amp; PROCESS </a:t>
            </a:r>
          </a:p>
          <a:p>
            <a:r>
              <a:rPr lang="en-AU" sz="1400" dirty="0"/>
              <a:t>STORY TELLING</a:t>
            </a:r>
          </a:p>
          <a:p>
            <a:r>
              <a:rPr lang="en-AU" sz="1400" dirty="0"/>
              <a:t>FOUNDER RESILIENCE</a:t>
            </a:r>
          </a:p>
          <a:p>
            <a:r>
              <a:rPr lang="en-AU" sz="1400" dirty="0"/>
              <a:t>VIRAL PATHWAYS INTRO</a:t>
            </a:r>
          </a:p>
          <a:p>
            <a:r>
              <a:rPr lang="en-AU" sz="1400" dirty="0"/>
              <a:t>VALUES &amp; ETHICS</a:t>
            </a:r>
          </a:p>
          <a:p>
            <a:r>
              <a:rPr lang="en-AU" sz="1400" dirty="0"/>
              <a:t>ANALYSING YOUR MARKET</a:t>
            </a:r>
          </a:p>
          <a:p>
            <a:r>
              <a:rPr lang="en-AU" sz="1400" dirty="0"/>
              <a:t>CUSTOMER DISCOVERY</a:t>
            </a:r>
          </a:p>
        </p:txBody>
      </p:sp>
      <p:sp>
        <p:nvSpPr>
          <p:cNvPr id="14" name="TextBox 13">
            <a:extLst>
              <a:ext uri="{FF2B5EF4-FFF2-40B4-BE49-F238E27FC236}">
                <a16:creationId xmlns:a16="http://schemas.microsoft.com/office/drawing/2014/main" id="{A1B2A589-86FA-4291-A998-0A6D7256BB18}"/>
              </a:ext>
            </a:extLst>
          </p:cNvPr>
          <p:cNvSpPr txBox="1"/>
          <p:nvPr/>
        </p:nvSpPr>
        <p:spPr>
          <a:xfrm>
            <a:off x="9339531" y="709734"/>
            <a:ext cx="2602421" cy="1384995"/>
          </a:xfrm>
          <a:prstGeom prst="rect">
            <a:avLst/>
          </a:prstGeom>
          <a:noFill/>
        </p:spPr>
        <p:txBody>
          <a:bodyPr wrap="square" rtlCol="0">
            <a:spAutoFit/>
          </a:bodyPr>
          <a:lstStyle/>
          <a:p>
            <a:r>
              <a:rPr lang="en-AU" sz="1400" dirty="0"/>
              <a:t>COGNITIVE DISSONANCE</a:t>
            </a:r>
          </a:p>
          <a:p>
            <a:r>
              <a:rPr lang="en-AU" sz="1400" dirty="0"/>
              <a:t>BUSINESS MODELS</a:t>
            </a:r>
          </a:p>
          <a:p>
            <a:r>
              <a:rPr lang="en-AU" sz="1400" dirty="0"/>
              <a:t>SOCIAL IMPACT</a:t>
            </a:r>
          </a:p>
          <a:p>
            <a:r>
              <a:rPr lang="en-AU" sz="1400" dirty="0"/>
              <a:t>CULTURE</a:t>
            </a:r>
          </a:p>
          <a:p>
            <a:r>
              <a:rPr lang="en-AU" sz="1400" dirty="0"/>
              <a:t>MASTERCLASS - 1 </a:t>
            </a:r>
          </a:p>
          <a:p>
            <a:r>
              <a:rPr lang="en-AU" sz="1400" dirty="0"/>
              <a:t>STRATEGIC ARCHITECTURE W/S</a:t>
            </a:r>
          </a:p>
        </p:txBody>
      </p:sp>
      <p:sp>
        <p:nvSpPr>
          <p:cNvPr id="15" name="TextBox 14">
            <a:extLst>
              <a:ext uri="{FF2B5EF4-FFF2-40B4-BE49-F238E27FC236}">
                <a16:creationId xmlns:a16="http://schemas.microsoft.com/office/drawing/2014/main" id="{3E86FC1B-F364-4FE4-94A8-9A50465E0202}"/>
              </a:ext>
            </a:extLst>
          </p:cNvPr>
          <p:cNvSpPr txBox="1"/>
          <p:nvPr/>
        </p:nvSpPr>
        <p:spPr>
          <a:xfrm>
            <a:off x="6952664" y="2560197"/>
            <a:ext cx="3155604" cy="1815882"/>
          </a:xfrm>
          <a:prstGeom prst="rect">
            <a:avLst/>
          </a:prstGeom>
          <a:noFill/>
        </p:spPr>
        <p:txBody>
          <a:bodyPr wrap="square" rtlCol="0">
            <a:spAutoFit/>
          </a:bodyPr>
          <a:lstStyle/>
          <a:p>
            <a:r>
              <a:rPr lang="en-AU" sz="1400" dirty="0"/>
              <a:t>ACCOUNTING FOR FOUNDERS</a:t>
            </a:r>
          </a:p>
          <a:p>
            <a:r>
              <a:rPr lang="en-AU" sz="1400" dirty="0"/>
              <a:t>FINANCIAL STRUCTURES</a:t>
            </a:r>
          </a:p>
          <a:p>
            <a:r>
              <a:rPr lang="en-AU" sz="1400" dirty="0"/>
              <a:t>EFFECTIVE DASHBOARDS</a:t>
            </a:r>
          </a:p>
          <a:p>
            <a:r>
              <a:rPr lang="en-AU" sz="1400" dirty="0"/>
              <a:t>GOVERNMENT GRANTS</a:t>
            </a:r>
          </a:p>
          <a:p>
            <a:r>
              <a:rPr lang="en-AU" sz="1400" dirty="0"/>
              <a:t>PATH TO VALUE</a:t>
            </a:r>
          </a:p>
          <a:p>
            <a:r>
              <a:rPr lang="en-AU" sz="1400" dirty="0"/>
              <a:t>INVESTMENT 101</a:t>
            </a:r>
          </a:p>
          <a:p>
            <a:r>
              <a:rPr lang="en-AU" sz="1400" dirty="0"/>
              <a:t>DUE DILIGENCE</a:t>
            </a:r>
          </a:p>
          <a:p>
            <a:r>
              <a:rPr lang="en-AU" sz="1400" dirty="0"/>
              <a:t>MASTERCLASS -2 </a:t>
            </a:r>
          </a:p>
        </p:txBody>
      </p:sp>
      <p:sp>
        <p:nvSpPr>
          <p:cNvPr id="16" name="TextBox 15">
            <a:extLst>
              <a:ext uri="{FF2B5EF4-FFF2-40B4-BE49-F238E27FC236}">
                <a16:creationId xmlns:a16="http://schemas.microsoft.com/office/drawing/2014/main" id="{85B59247-24D8-41F7-9377-7F76F6DF1A83}"/>
              </a:ext>
            </a:extLst>
          </p:cNvPr>
          <p:cNvSpPr txBox="1"/>
          <p:nvPr/>
        </p:nvSpPr>
        <p:spPr>
          <a:xfrm>
            <a:off x="9339531" y="2558888"/>
            <a:ext cx="2660600" cy="1815882"/>
          </a:xfrm>
          <a:prstGeom prst="rect">
            <a:avLst/>
          </a:prstGeom>
          <a:noFill/>
        </p:spPr>
        <p:txBody>
          <a:bodyPr wrap="square" rtlCol="0">
            <a:spAutoFit/>
          </a:bodyPr>
          <a:lstStyle/>
          <a:p>
            <a:r>
              <a:rPr lang="en-AU" sz="1400" dirty="0"/>
              <a:t>GOVERNANCE</a:t>
            </a:r>
          </a:p>
          <a:p>
            <a:r>
              <a:rPr lang="en-AU" sz="1400" dirty="0"/>
              <a:t>BUILDING A BOARD</a:t>
            </a:r>
          </a:p>
          <a:p>
            <a:r>
              <a:rPr lang="en-AU" sz="1400" dirty="0"/>
              <a:t>UNDERSTANDING IP</a:t>
            </a:r>
          </a:p>
          <a:p>
            <a:r>
              <a:rPr lang="en-AU" sz="1400" dirty="0"/>
              <a:t>ARE YOU READY TO SCALE</a:t>
            </a:r>
          </a:p>
          <a:p>
            <a:r>
              <a:rPr lang="en-AU" sz="1400" dirty="0"/>
              <a:t>DEMO DAY BRIEF</a:t>
            </a:r>
          </a:p>
          <a:p>
            <a:r>
              <a:rPr lang="en-AU" sz="1400" dirty="0"/>
              <a:t>MENTOR Q&amp;A</a:t>
            </a:r>
          </a:p>
          <a:p>
            <a:r>
              <a:rPr lang="en-AU" sz="1400" dirty="0"/>
              <a:t>HOW TO PITCH</a:t>
            </a:r>
          </a:p>
          <a:p>
            <a:r>
              <a:rPr lang="en-AU" sz="1400" dirty="0"/>
              <a:t>PEER PITCHING SESSION</a:t>
            </a:r>
          </a:p>
        </p:txBody>
      </p:sp>
      <p:sp>
        <p:nvSpPr>
          <p:cNvPr id="17" name="TextBox 16">
            <a:extLst>
              <a:ext uri="{FF2B5EF4-FFF2-40B4-BE49-F238E27FC236}">
                <a16:creationId xmlns:a16="http://schemas.microsoft.com/office/drawing/2014/main" id="{DA47D259-5E9A-4A4D-99BC-B1F2D8FFE0A6}"/>
              </a:ext>
            </a:extLst>
          </p:cNvPr>
          <p:cNvSpPr txBox="1"/>
          <p:nvPr/>
        </p:nvSpPr>
        <p:spPr>
          <a:xfrm>
            <a:off x="6956067" y="4508501"/>
            <a:ext cx="3155604" cy="1815882"/>
          </a:xfrm>
          <a:prstGeom prst="rect">
            <a:avLst/>
          </a:prstGeom>
          <a:noFill/>
        </p:spPr>
        <p:txBody>
          <a:bodyPr wrap="square" rtlCol="0">
            <a:spAutoFit/>
          </a:bodyPr>
          <a:lstStyle/>
          <a:p>
            <a:r>
              <a:rPr lang="en-AU" sz="1400" dirty="0"/>
              <a:t>MARKETING TOOLKIT</a:t>
            </a:r>
          </a:p>
          <a:p>
            <a:r>
              <a:rPr lang="en-AU" sz="1400" dirty="0"/>
              <a:t>BUILDING A BRAND</a:t>
            </a:r>
          </a:p>
          <a:p>
            <a:r>
              <a:rPr lang="en-AU" sz="1400" dirty="0"/>
              <a:t>MARKETING CAMPAIGNS</a:t>
            </a:r>
          </a:p>
          <a:p>
            <a:r>
              <a:rPr lang="en-AU" sz="1400" dirty="0"/>
              <a:t>PR &amp; SOCIAL MEDIA</a:t>
            </a:r>
          </a:p>
          <a:p>
            <a:r>
              <a:rPr lang="en-AU" sz="1400" dirty="0"/>
              <a:t>CHANNELS TO MARKET </a:t>
            </a:r>
          </a:p>
          <a:p>
            <a:r>
              <a:rPr lang="en-AU" sz="1400" dirty="0"/>
              <a:t>SALES STRATEGY </a:t>
            </a:r>
          </a:p>
          <a:p>
            <a:r>
              <a:rPr lang="en-AU" sz="1400" dirty="0"/>
              <a:t>BUILDING YOUR SALES KIT</a:t>
            </a:r>
          </a:p>
          <a:p>
            <a:r>
              <a:rPr lang="en-AU" sz="1400" dirty="0"/>
              <a:t>HIRING GREAT TEAMS</a:t>
            </a:r>
          </a:p>
        </p:txBody>
      </p:sp>
      <p:sp>
        <p:nvSpPr>
          <p:cNvPr id="18" name="TextBox 17">
            <a:extLst>
              <a:ext uri="{FF2B5EF4-FFF2-40B4-BE49-F238E27FC236}">
                <a16:creationId xmlns:a16="http://schemas.microsoft.com/office/drawing/2014/main" id="{909039B8-B8DB-4991-ACC8-FF96DD36F756}"/>
              </a:ext>
            </a:extLst>
          </p:cNvPr>
          <p:cNvSpPr txBox="1"/>
          <p:nvPr/>
        </p:nvSpPr>
        <p:spPr>
          <a:xfrm>
            <a:off x="9339531" y="4513737"/>
            <a:ext cx="2660603" cy="1600438"/>
          </a:xfrm>
          <a:prstGeom prst="rect">
            <a:avLst/>
          </a:prstGeom>
          <a:noFill/>
        </p:spPr>
        <p:txBody>
          <a:bodyPr wrap="square" rtlCol="0">
            <a:spAutoFit/>
          </a:bodyPr>
          <a:lstStyle/>
          <a:p>
            <a:r>
              <a:rPr lang="en-AU" sz="1400" dirty="0"/>
              <a:t>PITCH TRAINING</a:t>
            </a:r>
          </a:p>
          <a:p>
            <a:r>
              <a:rPr lang="en-AU" sz="1400" dirty="0"/>
              <a:t>PITCH REFINEMENT</a:t>
            </a:r>
          </a:p>
          <a:p>
            <a:r>
              <a:rPr lang="en-AU" sz="1400" dirty="0"/>
              <a:t>Q&amp;A PITCH SESSION</a:t>
            </a:r>
          </a:p>
          <a:p>
            <a:r>
              <a:rPr lang="en-AU" sz="1400" dirty="0"/>
              <a:t>ENTREPRENEUR MASTERCLASS </a:t>
            </a:r>
          </a:p>
          <a:p>
            <a:r>
              <a:rPr lang="en-AU" sz="1400" dirty="0"/>
              <a:t>VIRAL PATHWAY CHECK IN </a:t>
            </a:r>
          </a:p>
          <a:p>
            <a:r>
              <a:rPr lang="en-AU" sz="1400" dirty="0"/>
              <a:t>DEMO DAY SHOWCASE </a:t>
            </a:r>
          </a:p>
          <a:p>
            <a:r>
              <a:rPr lang="en-AU" sz="1400" dirty="0"/>
              <a:t>MENTOR Q&amp;A</a:t>
            </a:r>
          </a:p>
        </p:txBody>
      </p:sp>
    </p:spTree>
    <p:extLst>
      <p:ext uri="{BB962C8B-B14F-4D97-AF65-F5344CB8AC3E}">
        <p14:creationId xmlns:p14="http://schemas.microsoft.com/office/powerpoint/2010/main" val="1527863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WINBURNE INNOVATION PRECINCT ACCELERATOR PROGRAM&amp;quot;&quot;/&gt;&lt;property id=&quot;20307&quot; value=&quot;260&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 - &amp;quot;THE SWINBURNE INNOVATION PRECINCT&amp;quot;&quot;/&gt;&lt;property id=&quot;20307&quot; value=&quot;273&quot;/&gt;&lt;/object&gt;&lt;object type=&quot;3&quot; unique_id=&quot;10006&quot;&gt;&lt;property id=&quot;20148&quot; value=&quot;5&quot;/&gt;&lt;property id=&quot;20300&quot; value=&quot;Slide 4&quot;/&gt;&lt;property id=&quot;20307&quot; value=&quot;294&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quot;/&gt;&lt;property id=&quot;20307&quot; value=&quot;267&quot;/&gt;&lt;/object&gt;&lt;object type=&quot;3&quot; unique_id=&quot;10011&quot;&gt;&lt;property id=&quot;20148&quot; value=&quot;5&quot;/&gt;&lt;property id=&quot;20300&quot; value=&quot;Slide 9&quot;/&gt;&lt;property id=&quot;20307&quot; value=&quot;319&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313&quot;/&gt;&lt;/object&gt;&lt;object type=&quot;3&quot; unique_id=&quot;10014&quot;&gt;&lt;property id=&quot;20148&quot; value=&quot;5&quot;/&gt;&lt;property id=&quot;20300&quot; value=&quot;Slide 12&quot;/&gt;&lt;property id=&quot;20307&quot; value=&quot;274&quot;/&gt;&lt;/object&gt;&lt;object type=&quot;3&quot; unique_id=&quot;10015&quot;&gt;&lt;property id=&quot;20148&quot; value=&quot;5&quot;/&gt;&lt;property id=&quot;20300&quot; value=&quot;Slide 13&quot;/&gt;&lt;property id=&quot;20307&quot; value=&quot;314&quot;/&gt;&lt;/object&gt;&lt;object type=&quot;3&quot; unique_id=&quot;10016&quot;&gt;&lt;property id=&quot;20148&quot; value=&quot;5&quot;/&gt;&lt;property id=&quot;20300&quot; value=&quot;Slide 14 - &amp;quot;INTERVIEW SCHEDULE &amp;quot;&quot;/&gt;&lt;property id=&quot;20307&quot; value=&quot;295&quot;/&gt;&lt;/object&gt;&lt;object type=&quot;3&quot; unique_id=&quot;10017&quot;&gt;&lt;property id=&quot;20148&quot; value=&quot;5&quot;/&gt;&lt;property id=&quot;20300&quot; value=&quot;Slide 15 - &amp;quot;SOME FREQUENTLY ASKED QUESTIONs&amp;quot;&quot;/&gt;&lt;property id=&quot;20307&quot; value=&quot;257&quot;/&gt;&lt;/object&gt;&lt;object type=&quot;3&quot; unique_id=&quot;10018&quot;&gt;&lt;property id=&quot;20148&quot; value=&quot;5&quot;/&gt;&lt;property id=&quot;20300&quot; value=&quot;Slide 16&quot;/&gt;&lt;property id=&quot;20307&quot; value=&quot;318&quot;/&gt;&lt;/object&gt;&lt;object type=&quot;3&quot; unique_id=&quot;10019&quot;&gt;&lt;property id=&quot;20148&quot; value=&quot;5&quot;/&gt;&lt;property id=&quot;20300&quot; value=&quot;Slide 17&quot;/&gt;&lt;property id=&quot;20307&quot; value=&quot;299&quot;/&gt;&lt;/object&gt;&lt;object type=&quot;3&quot; unique_id=&quot;10020&quot;&gt;&lt;property id=&quot;20148&quot; value=&quot;5&quot;/&gt;&lt;property id=&quot;20300&quot; value=&quot;Slide 18 - &amp;quot;Thank you&amp;quot;&quot;/&gt;&lt;property id=&quot;20307&quot; value=&quot;271&quot;/&gt;&lt;/object&gt;&lt;/object&gt;&lt;object type=&quot;8&quot; unique_id=&quot;1004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Swinburne">
      <a:dk1>
        <a:srgbClr val="333538"/>
      </a:dk1>
      <a:lt1>
        <a:srgbClr val="FFFFFF"/>
      </a:lt1>
      <a:dk2>
        <a:srgbClr val="2F3237"/>
      </a:dk2>
      <a:lt2>
        <a:srgbClr val="E7E6E6"/>
      </a:lt2>
      <a:accent1>
        <a:srgbClr val="FEEB00"/>
      </a:accent1>
      <a:accent2>
        <a:srgbClr val="EC1B2E"/>
      </a:accent2>
      <a:accent3>
        <a:srgbClr val="FFFFFF"/>
      </a:accent3>
      <a:accent4>
        <a:srgbClr val="FFFFFF"/>
      </a:accent4>
      <a:accent5>
        <a:srgbClr val="FFFFFF"/>
      </a:accent5>
      <a:accent6>
        <a:srgbClr val="FFFFFF"/>
      </a:accent6>
      <a:hlink>
        <a:srgbClr val="EC1A2E"/>
      </a:hlink>
      <a:folHlink>
        <a:srgbClr val="EC1A2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T0195_IP PowerPoint_1907_1" id="{27FD2716-16FE-4244-83B2-30E3730A7492}" vid="{DB523025-155B-6F4A-87DC-D4F04859F4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E7F7C4E8C16A42B9B3B6423EF40D4B" ma:contentTypeVersion="4" ma:contentTypeDescription="Create a new document." ma:contentTypeScope="" ma:versionID="079653dfb4a13d70d4d3e8e8ac939857">
  <xsd:schema xmlns:xsd="http://www.w3.org/2001/XMLSchema" xmlns:xs="http://www.w3.org/2001/XMLSchema" xmlns:p="http://schemas.microsoft.com/office/2006/metadata/properties" xmlns:ns3="d967765a-c0b3-489c-8d0a-c6e302c2075b" targetNamespace="http://schemas.microsoft.com/office/2006/metadata/properties" ma:root="true" ma:fieldsID="6e89445c336d9e4647694a386d7322d8" ns3:_="">
    <xsd:import namespace="d967765a-c0b3-489c-8d0a-c6e302c207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7765a-c0b3-489c-8d0a-c6e302c20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4FE9D8-7356-449D-84DB-62FAAC6E6E0A}">
  <ds:schemaRefs>
    <ds:schemaRef ds:uri="http://schemas.microsoft.com/sharepoint/v3/contenttype/forms"/>
  </ds:schemaRefs>
</ds:datastoreItem>
</file>

<file path=customXml/itemProps2.xml><?xml version="1.0" encoding="utf-8"?>
<ds:datastoreItem xmlns:ds="http://schemas.openxmlformats.org/officeDocument/2006/customXml" ds:itemID="{A9D52B19-047D-4730-94B0-CB06DB1AB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67765a-c0b3-489c-8d0a-c6e302c20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2B380-D2D0-461C-9A1D-10274D280E6B}">
  <ds:schemaRefs>
    <ds:schemaRef ds:uri="d967765a-c0b3-489c-8d0a-c6e302c2075b"/>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powerpoint templpate</Template>
  <TotalTime>4774</TotalTime>
  <Words>1283</Words>
  <Application>Microsoft Macintosh PowerPoint</Application>
  <PresentationFormat>Widescreen</PresentationFormat>
  <Paragraphs>234</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Open Sans Semibold</vt:lpstr>
      <vt:lpstr>Montserrat ExtraBold</vt:lpstr>
      <vt:lpstr>Open Sans Light</vt:lpstr>
      <vt:lpstr>Open Sans</vt:lpstr>
      <vt:lpstr>Montserrat</vt:lpstr>
      <vt:lpstr>Calibri</vt:lpstr>
      <vt:lpstr>Arial</vt:lpstr>
      <vt:lpstr>Wingdings</vt:lpstr>
      <vt:lpstr>Courier New</vt:lpstr>
      <vt:lpstr>Office Theme</vt:lpstr>
      <vt:lpstr>SWINBURNE INNOVATION PRECINCT ACCELERATOR PROGRAM</vt:lpstr>
      <vt:lpstr>PowerPoint Presentation</vt:lpstr>
      <vt:lpstr>THE SWINBURNE INNOVATION PRECINCT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INTERVIEW SCHEDULE </vt:lpstr>
      <vt:lpstr>SOME FREQUENTLY ASKED QUESTIONs</vt:lpstr>
      <vt:lpstr>PowerPoint Presentation</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SWINBURNE INNOVATION PRECINCT ACCELERATOR PROGRAM</dc:title>
  <dc:creator>Adam Jacoby</dc:creator>
  <cp:lastModifiedBy>Kate Witherby</cp:lastModifiedBy>
  <cp:revision>43</cp:revision>
  <cp:lastPrinted>2019-06-25T02:50:24Z</cp:lastPrinted>
  <dcterms:created xsi:type="dcterms:W3CDTF">2020-03-08T23:46:51Z</dcterms:created>
  <dcterms:modified xsi:type="dcterms:W3CDTF">2020-03-23T22:41:30Z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0x010100D8E7F7C4E8C16A42B9B3B6423EF40D4B</vt:lpwstr>
  </property>
</Properties>
</file>